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4"/>
  </p:sldMasterIdLst>
  <p:notesMasterIdLst>
    <p:notesMasterId r:id="rId21"/>
  </p:notesMasterIdLst>
  <p:sldIdLst>
    <p:sldId id="256" r:id="rId5"/>
    <p:sldId id="257" r:id="rId6"/>
    <p:sldId id="259" r:id="rId7"/>
    <p:sldId id="258"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6858000" type="screen4x3"/>
  <p:notesSz cx="7010400" cy="9296400"/>
  <p:embeddedFontLst>
    <p:embeddedFont>
      <p:font typeface="Arial Narrow" panose="020B0606020202030204" pitchFamily="34" charset="0"/>
      <p:regular r:id="rId22"/>
      <p:bold r:id="rId23"/>
      <p:italic r:id="rId24"/>
      <p:boldItalic r:id="rId25"/>
    </p:embeddedFont>
    <p:embeddedFont>
      <p:font typeface="Franklin Gothic" panose="020B0604020202020204" charset="0"/>
      <p:bold r:id="rId26"/>
    </p:embeddedFont>
    <p:embeddedFont>
      <p:font typeface="Gill Sans" panose="020B0604020202020204" charset="0"/>
      <p:regular r:id="rId27"/>
      <p:bold r:id="rId28"/>
    </p:embeddedFont>
    <p:embeddedFont>
      <p:font typeface="Poppins" panose="00000500000000000000" pitchFamily="2" charset="0"/>
      <p:regular r:id="rId29"/>
      <p:bold r:id="rId30"/>
      <p:italic r:id="rId31"/>
      <p:boldItalic r:id="rId32"/>
    </p:embeddedFont>
    <p:embeddedFont>
      <p:font typeface="Rockwell" panose="02060603020205020403" pitchFamily="18" charset="0"/>
      <p:regular r:id="rId33"/>
      <p:bold r:id="rId34"/>
      <p:italic r:id="rId35"/>
      <p:boldItalic r:id="rId36"/>
    </p:embeddedFont>
    <p:embeddedFont>
      <p:font typeface="Rockwell Condensed" panose="02060603050405020104" pitchFamily="18" charset="0"/>
      <p:regular r:id="rId37"/>
      <p:bold r:id="rId38"/>
    </p:embeddedFont>
    <p:embeddedFont>
      <p:font typeface="Tahoma" panose="020B0604030504040204" pitchFamily="34" charset="0"/>
      <p:regular r:id="rId39"/>
      <p:bold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6OQMMOpA1yPwdQ55Ug0mFly4A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1" autoAdjust="0"/>
  </p:normalViewPr>
  <p:slideViewPr>
    <p:cSldViewPr snapToGrid="0">
      <p:cViewPr varScale="1">
        <p:scale>
          <a:sx n="55" d="100"/>
          <a:sy n="55" d="100"/>
        </p:scale>
        <p:origin x="896" y="28"/>
      </p:cViewPr>
      <p:guideLst>
        <p:guide orient="horz" pos="2160"/>
        <p:guide pos="2880"/>
      </p:guideLst>
    </p:cSldViewPr>
  </p:slideViewPr>
  <p:outlineViewPr>
    <p:cViewPr>
      <p:scale>
        <a:sx n="33" d="100"/>
        <a:sy n="33" d="100"/>
      </p:scale>
      <p:origin x="0" y="-63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51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51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6"/>
            <a:ext cx="3037840" cy="4651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102" name="Google Shape;102;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r>
              <a:rPr lang="en-US" dirty="0"/>
              <a:t>The purpose of the annual meeting is to explain this year’s Title I program to your families. Feel free to adjust the agenda, I’ve just given you a sample.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
        <p:nvSpPr>
          <p:cNvPr id="175" name="Google Shape;175;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r>
              <a:rPr lang="en-US" dirty="0"/>
              <a:t>Tell families when they will be getting the PFEP brochures, if not being given out the night of your annual meeting. Also let them know they will be in your front office with the Title I Parent Notebook.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
        <p:nvSpPr>
          <p:cNvPr id="184" name="Google Shape;184;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16: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7: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page is just an overview of your school compact. You do not need to copy/paste your compact on the page. Keep it simple, with the most important things you want your families to remember about the compact. </a:t>
            </a:r>
            <a:endParaRPr dirty="0"/>
          </a:p>
        </p:txBody>
      </p:sp>
      <p:sp>
        <p:nvSpPr>
          <p:cNvPr id="193" name="Google Shape;193;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8: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
        <p:nvSpPr>
          <p:cNvPr id="200" name="Google Shape;200;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p18: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
        <p:nvSpPr>
          <p:cNvPr id="208" name="Google Shape;208;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p2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Char char="•"/>
            </a:pPr>
            <a:r>
              <a:rPr lang="en-US" dirty="0"/>
              <a:t>Discuss your parent resource room, what is offered, and what is available. If you don’t have a room with materials, how do parents go about getting them (check out system, etc.)</a:t>
            </a: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Pull up your school website, show parents how to get to the Title I page and other important areas. This is important because we have a totally new website, and some families may not know how to navigate it yet. </a:t>
            </a:r>
            <a:endParaRPr dirty="0"/>
          </a:p>
        </p:txBody>
      </p:sp>
      <p:sp>
        <p:nvSpPr>
          <p:cNvPr id="217" name="Google Shape;217;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228" name="Google Shape;228;p2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12" name="Google Shape;112;p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28" name="Google Shape;128;p5: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9: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On this page you might want to explain to families when interventions will start, how students are selected, etc. </a:t>
            </a:r>
            <a:endParaRPr dirty="0"/>
          </a:p>
        </p:txBody>
      </p:sp>
      <p:sp>
        <p:nvSpPr>
          <p:cNvPr id="120" name="Google Shape;120;p9: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37" name="Google Shape;137;p7: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8: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We want families to see that what school are spending their Title I money on is directly tied to the SIP goals. </a:t>
            </a:r>
            <a:endParaRPr dirty="0"/>
          </a:p>
        </p:txBody>
      </p:sp>
      <p:sp>
        <p:nvSpPr>
          <p:cNvPr id="145" name="Google Shape;145;p8: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53" name="Google Shape;153;p10: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61" name="Google Shape;161;p12: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5: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69596811"/>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43897231"/>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6149237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30103891"/>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72047457"/>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6138137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1221079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8238029"/>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21348880"/>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8323486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endParaRPr lang="en-US"/>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6425856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906736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thruBlk="1"/>
  </p:transition>
  <p:hf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595803" y="381465"/>
            <a:ext cx="7952394" cy="1335024"/>
          </a:xfrm>
          <a:prstGeom prst="rect">
            <a:avLst/>
          </a:prstGeom>
          <a:noFill/>
          <a:ln>
            <a:noFill/>
          </a:ln>
        </p:spPr>
        <p:txBody>
          <a:bodyPr spcFirstLastPara="1" wrap="square" lIns="91425" tIns="45700" rIns="91425" bIns="0" anchor="b" anchorCtr="0">
            <a:noAutofit/>
          </a:bodyPr>
          <a:lstStyle/>
          <a:p>
            <a:pPr lvl="0">
              <a:lnSpc>
                <a:spcPct val="90000"/>
              </a:lnSpc>
              <a:spcBef>
                <a:spcPts val="0"/>
              </a:spcBef>
              <a:buClr>
                <a:schemeClr val="dk1"/>
              </a:buClr>
              <a:buSzPct val="100000"/>
            </a:pPr>
            <a:r>
              <a:rPr lang="es-MX" sz="5000" dirty="0"/>
              <a:t>2024-25 I REYINYON ANYÈL</a:t>
            </a:r>
            <a:endParaRPr lang="es-MX" sz="5000" noProof="0" dirty="0"/>
          </a:p>
        </p:txBody>
      </p:sp>
      <p:sp>
        <p:nvSpPr>
          <p:cNvPr id="106" name="Google Shape;106;p1"/>
          <p:cNvSpPr txBox="1">
            <a:spLocks noGrp="1"/>
          </p:cNvSpPr>
          <p:nvPr>
            <p:ph type="sldNum" sz="quarter" idx="12"/>
          </p:nvPr>
        </p:nvSpPr>
        <p:spPr>
          <a:xfrm>
            <a:off x="6858000" y="6400800"/>
            <a:ext cx="19050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800"/>
              <a:buNone/>
            </a:pPr>
            <a:fld id="{00000000-1234-1234-1234-123412341234}" type="slidenum">
              <a:rPr lang="en-US"/>
              <a:t>1</a:t>
            </a:fld>
            <a:endParaRPr/>
          </a:p>
        </p:txBody>
      </p:sp>
      <p:sp>
        <p:nvSpPr>
          <p:cNvPr id="107" name="Google Shape;107;p1"/>
          <p:cNvSpPr txBox="1"/>
          <p:nvPr/>
        </p:nvSpPr>
        <p:spPr>
          <a:xfrm>
            <a:off x="3210875" y="1979409"/>
            <a:ext cx="4495800" cy="1754286"/>
          </a:xfrm>
          <a:prstGeom prst="rect">
            <a:avLst/>
          </a:prstGeom>
          <a:noFill/>
          <a:ln>
            <a:noFill/>
          </a:ln>
        </p:spPr>
        <p:txBody>
          <a:bodyPr spcFirstLastPara="1" wrap="square" lIns="91425" tIns="45700" rIns="91425" bIns="45700" anchor="t" anchorCtr="0">
            <a:spAutoFit/>
          </a:bodyPr>
          <a:lstStyle/>
          <a:p>
            <a:pPr lvl="0">
              <a:buClr>
                <a:srgbClr val="000000"/>
              </a:buClr>
              <a:buSzPts val="3600"/>
            </a:pPr>
            <a:r>
              <a:rPr lang="en-US" sz="3600" dirty="0" err="1">
                <a:solidFill>
                  <a:srgbClr val="FF0000"/>
                </a:solidFill>
                <a:latin typeface="Gill Sans"/>
                <a:ea typeface="Gill Sans"/>
                <a:cs typeface="Gill Sans"/>
                <a:sym typeface="Gill Sans"/>
              </a:rPr>
              <a:t>retrèt</a:t>
            </a:r>
            <a:r>
              <a:rPr lang="en-US" sz="3600" dirty="0">
                <a:solidFill>
                  <a:srgbClr val="FF0000"/>
                </a:solidFill>
                <a:latin typeface="Gill Sans"/>
                <a:ea typeface="Gill Sans"/>
                <a:cs typeface="Gill Sans"/>
                <a:sym typeface="Gill Sans"/>
              </a:rPr>
              <a:t>
</a:t>
            </a:r>
            <a:r>
              <a:rPr lang="en-US" sz="3600" dirty="0" err="1">
                <a:solidFill>
                  <a:srgbClr val="FF0000"/>
                </a:solidFill>
                <a:latin typeface="Gill Sans"/>
                <a:ea typeface="Gill Sans"/>
                <a:cs typeface="Gill Sans"/>
                <a:sym typeface="Gill Sans"/>
              </a:rPr>
              <a:t>Septanm</a:t>
            </a:r>
            <a:r>
              <a:rPr lang="en-US" sz="3600" dirty="0">
                <a:solidFill>
                  <a:srgbClr val="FF0000"/>
                </a:solidFill>
                <a:latin typeface="Gill Sans"/>
                <a:ea typeface="Gill Sans"/>
                <a:cs typeface="Gill Sans"/>
                <a:sym typeface="Gill Sans"/>
              </a:rPr>
              <a:t> 11, 2024
5pm</a:t>
            </a:r>
            <a:endParaRPr sz="2200" b="0" i="0" u="none" strike="noStrike" cap="none" dirty="0">
              <a:solidFill>
                <a:srgbClr val="FF0000"/>
              </a:solidFill>
              <a:latin typeface="Gill Sans"/>
              <a:ea typeface="Gill Sans"/>
              <a:cs typeface="Gill Sans"/>
              <a:sym typeface="Gill Sans"/>
            </a:endParaRPr>
          </a:p>
        </p:txBody>
      </p:sp>
      <p:sp>
        <p:nvSpPr>
          <p:cNvPr id="108" name="Google Shape;108;p1"/>
          <p:cNvSpPr txBox="1"/>
          <p:nvPr/>
        </p:nvSpPr>
        <p:spPr>
          <a:xfrm>
            <a:off x="222456" y="6444750"/>
            <a:ext cx="1785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5601E18F-6347-DE73-A0B4-AAFA1B96B86F}"/>
              </a:ext>
            </a:extLst>
          </p:cNvPr>
          <p:cNvSpPr txBox="1"/>
          <p:nvPr/>
        </p:nvSpPr>
        <p:spPr>
          <a:xfrm>
            <a:off x="1865214" y="3678304"/>
            <a:ext cx="4011330" cy="2862322"/>
          </a:xfrm>
          <a:prstGeom prst="rect">
            <a:avLst/>
          </a:prstGeom>
          <a:noFill/>
        </p:spPr>
        <p:txBody>
          <a:bodyPr wrap="square" rtlCol="0">
            <a:spAutoFit/>
          </a:bodyPr>
          <a:lstStyle/>
          <a:p>
            <a:r>
              <a:rPr lang="en-US" sz="1600" dirty="0" err="1"/>
              <a:t>Ajanda</a:t>
            </a:r>
            <a:r>
              <a:rPr lang="en-US" sz="1600" dirty="0"/>
              <a:t> </a:t>
            </a:r>
            <a:r>
              <a:rPr lang="en-US" sz="1600" dirty="0" err="1"/>
              <a:t>Aswè</a:t>
            </a:r>
            <a:r>
              <a:rPr lang="en-US" sz="1600" dirty="0"/>
              <a:t> a:
Fanmi </a:t>
            </a:r>
            <a:r>
              <a:rPr lang="en-US" sz="1600" dirty="0" err="1"/>
              <a:t>byenveni</a:t>
            </a:r>
            <a:r>
              <a:rPr lang="en-US" sz="1600" dirty="0"/>
              <a:t> </a:t>
            </a:r>
            <a:r>
              <a:rPr lang="en-US" sz="1600" dirty="0" err="1"/>
              <a:t>yo</a:t>
            </a:r>
            <a:r>
              <a:rPr lang="en-US" sz="1600" dirty="0"/>
              <a:t>
</a:t>
            </a:r>
            <a:r>
              <a:rPr lang="en-US" sz="1600" dirty="0" err="1"/>
              <a:t>Benefis</a:t>
            </a:r>
            <a:r>
              <a:rPr lang="en-US" sz="1600" dirty="0"/>
              <a:t> </a:t>
            </a:r>
            <a:r>
              <a:rPr lang="en-US" sz="1600" dirty="0" err="1"/>
              <a:t>pwogram</a:t>
            </a:r>
            <a:r>
              <a:rPr lang="en-US" sz="1600" dirty="0"/>
              <a:t> I </a:t>
            </a:r>
            <a:r>
              <a:rPr lang="en-US" sz="1600" dirty="0" err="1"/>
              <a:t>nou</a:t>
            </a:r>
            <a:r>
              <a:rPr lang="en-US" sz="1600" dirty="0"/>
              <a:t> an
</a:t>
            </a:r>
            <a:r>
              <a:rPr lang="en-US" sz="1600" dirty="0" err="1"/>
              <a:t>Objektif</a:t>
            </a:r>
            <a:r>
              <a:rPr lang="en-US" sz="1600" dirty="0"/>
              <a:t> Plan </a:t>
            </a:r>
            <a:r>
              <a:rPr lang="en-US" sz="1600" dirty="0" err="1"/>
              <a:t>Amelyorasyon</a:t>
            </a:r>
            <a:r>
              <a:rPr lang="en-US" sz="1600" dirty="0"/>
              <a:t> </a:t>
            </a:r>
            <a:r>
              <a:rPr lang="en-US" sz="1600" dirty="0" err="1"/>
              <a:t>Lekòl</a:t>
            </a:r>
            <a:r>
              <a:rPr lang="en-US" sz="1600" dirty="0"/>
              <a:t>
</a:t>
            </a:r>
            <a:r>
              <a:rPr lang="en-US" sz="1600" dirty="0" err="1"/>
              <a:t>Orè</a:t>
            </a:r>
            <a:r>
              <a:rPr lang="en-US" sz="1600" dirty="0"/>
              <a:t> </a:t>
            </a:r>
            <a:r>
              <a:rPr lang="en-US" sz="1600" dirty="0" err="1"/>
              <a:t>Tès</a:t>
            </a:r>
            <a:r>
              <a:rPr lang="en-US" sz="1600" dirty="0"/>
              <a:t> la
</a:t>
            </a:r>
            <a:r>
              <a:rPr lang="en-US" sz="1600" dirty="0" err="1"/>
              <a:t>Fòmasyon</a:t>
            </a:r>
            <a:r>
              <a:rPr lang="en-US" sz="1600" dirty="0"/>
              <a:t> </a:t>
            </a:r>
            <a:r>
              <a:rPr lang="en-US" sz="1600" dirty="0" err="1"/>
              <a:t>levasyon</a:t>
            </a:r>
            <a:r>
              <a:rPr lang="en-US" sz="1600" dirty="0"/>
              <a:t> </a:t>
            </a:r>
            <a:r>
              <a:rPr lang="en-US" sz="1600" dirty="0" err="1"/>
              <a:t>paran</a:t>
            </a:r>
            <a:r>
              <a:rPr lang="en-US" sz="1600" dirty="0"/>
              <a:t>/</a:t>
            </a:r>
            <a:r>
              <a:rPr lang="en-US" sz="1600" dirty="0" err="1"/>
              <a:t>Evènman</a:t>
            </a:r>
            <a:r>
              <a:rPr lang="en-US" sz="1600" dirty="0"/>
              <a:t>
</a:t>
            </a:r>
            <a:r>
              <a:rPr lang="en-US" sz="1600" dirty="0" err="1"/>
              <a:t>Kontra</a:t>
            </a:r>
            <a:r>
              <a:rPr lang="en-US" sz="1600" dirty="0"/>
              <a:t> </a:t>
            </a:r>
            <a:r>
              <a:rPr lang="en-US" sz="1600" dirty="0" err="1"/>
              <a:t>lekòl</a:t>
            </a:r>
            <a:r>
              <a:rPr lang="en-US" sz="1600" dirty="0"/>
              <a:t>
</a:t>
            </a:r>
            <a:r>
              <a:rPr lang="en-US" sz="1600" dirty="0" err="1"/>
              <a:t>Paran</a:t>
            </a:r>
            <a:r>
              <a:rPr lang="en-US" sz="1600" dirty="0"/>
              <a:t> </a:t>
            </a:r>
            <a:r>
              <a:rPr lang="en-US" sz="1600" dirty="0" err="1"/>
              <a:t>dwa</a:t>
            </a:r>
            <a:r>
              <a:rPr lang="en-US" sz="1600" dirty="0"/>
              <a:t> </a:t>
            </a:r>
            <a:r>
              <a:rPr lang="en-US" sz="1600" dirty="0" err="1"/>
              <a:t>pou</a:t>
            </a:r>
            <a:r>
              <a:rPr lang="en-US" sz="1600" dirty="0"/>
              <a:t> </a:t>
            </a:r>
            <a:r>
              <a:rPr lang="en-US" sz="1600" dirty="0" err="1"/>
              <a:t>konnen</a:t>
            </a:r>
            <a:r>
              <a:rPr lang="en-US" sz="1600" dirty="0"/>
              <a:t>
</a:t>
            </a:r>
            <a:r>
              <a:rPr lang="en-US" sz="1600" dirty="0" err="1"/>
              <a:t>Sòti</a:t>
            </a:r>
            <a:r>
              <a:rPr lang="en-US" sz="1600" dirty="0"/>
              <a:t> </a:t>
            </a:r>
            <a:r>
              <a:rPr lang="en-US" sz="1600" dirty="0" err="1"/>
              <a:t>glise</a:t>
            </a: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p:txBody>
      </p:sp>
      <p:pic>
        <p:nvPicPr>
          <p:cNvPr id="2050" name="Picture 2" descr="Title 1 | Richards Middle School">
            <a:extLst>
              <a:ext uri="{FF2B5EF4-FFF2-40B4-BE49-F238E27FC236}">
                <a16:creationId xmlns:a16="http://schemas.microsoft.com/office/drawing/2014/main" id="{0E728777-CE60-A414-9D50-5FA6F780A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2582" y="4004300"/>
            <a:ext cx="2505618" cy="186658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C8859FF4-B2AC-55E5-CA73-D2CDE132C81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407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txBox="1">
            <a:spLocks noGrp="1"/>
          </p:cNvSpPr>
          <p:nvPr>
            <p:ph type="title"/>
          </p:nvPr>
        </p:nvSpPr>
        <p:spPr>
          <a:xfrm>
            <a:off x="684213" y="533400"/>
            <a:ext cx="8067675" cy="1704975"/>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3600"/>
            </a:pPr>
            <a:r>
              <a:rPr lang="es-MX" sz="3600" dirty="0"/>
              <a:t>PLAN ANGAJMAN PARAN </a:t>
            </a:r>
            <a:r>
              <a:rPr lang="es-MX" sz="3600" dirty="0" err="1"/>
              <a:t>ak</a:t>
            </a:r>
            <a:r>
              <a:rPr lang="es-MX" sz="3600" dirty="0"/>
              <a:t> </a:t>
            </a:r>
            <a:r>
              <a:rPr lang="es-MX" sz="3600" dirty="0" err="1"/>
              <a:t>fanmi</a:t>
            </a:r>
            <a:r>
              <a:rPr lang="es-MX" sz="3600" dirty="0"/>
              <a:t> (PFEP)</a:t>
            </a:r>
            <a:endParaRPr lang="es-MX" noProof="0" dirty="0"/>
          </a:p>
        </p:txBody>
      </p:sp>
      <p:sp>
        <p:nvSpPr>
          <p:cNvPr id="179" name="Google Shape;179;p13"/>
          <p:cNvSpPr txBox="1"/>
          <p:nvPr/>
        </p:nvSpPr>
        <p:spPr>
          <a:xfrm>
            <a:off x="225552" y="1818900"/>
            <a:ext cx="8839200" cy="2246729"/>
          </a:xfrm>
          <a:prstGeom prst="rect">
            <a:avLst/>
          </a:prstGeom>
          <a:noFill/>
          <a:ln>
            <a:noFill/>
          </a:ln>
        </p:spPr>
        <p:txBody>
          <a:bodyPr spcFirstLastPara="1" wrap="square" lIns="91425" tIns="45700" rIns="91425" bIns="45700" anchor="t" anchorCtr="0">
            <a:spAutoFit/>
          </a:bodyPr>
          <a:lstStyle/>
          <a:p>
            <a:pPr lvl="0" algn="ctr">
              <a:buClr>
                <a:schemeClr val="dk1"/>
              </a:buClr>
              <a:buSzPts val="2000"/>
            </a:pPr>
            <a:r>
              <a:rPr lang="en-US" sz="2000" dirty="0" err="1">
                <a:solidFill>
                  <a:schemeClr val="dk1"/>
                </a:solidFill>
                <a:latin typeface="Arial Narrow"/>
                <a:ea typeface="Arial Narrow"/>
                <a:cs typeface="Arial Narrow"/>
                <a:sym typeface="Arial Narrow"/>
              </a:rPr>
              <a:t>Chak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lekòl</a:t>
            </a:r>
            <a:r>
              <a:rPr lang="en-US" sz="2000" dirty="0">
                <a:solidFill>
                  <a:schemeClr val="dk1"/>
                </a:solidFill>
                <a:latin typeface="Arial Narrow"/>
                <a:ea typeface="Arial Narrow"/>
                <a:cs typeface="Arial Narrow"/>
                <a:sym typeface="Arial Narrow"/>
              </a:rPr>
              <a:t> I </a:t>
            </a:r>
            <a:r>
              <a:rPr lang="en-US" sz="2000" dirty="0" err="1">
                <a:solidFill>
                  <a:schemeClr val="dk1"/>
                </a:solidFill>
                <a:latin typeface="Arial Narrow"/>
                <a:ea typeface="Arial Narrow"/>
                <a:cs typeface="Arial Narrow"/>
                <a:sym typeface="Arial Narrow"/>
              </a:rPr>
              <a:t>dwe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ekri</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chak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ane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avèk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opinyon</a:t>
            </a:r>
            <a:r>
              <a:rPr lang="en-US" sz="2000" dirty="0">
                <a:solidFill>
                  <a:schemeClr val="dk1"/>
                </a:solidFill>
                <a:latin typeface="Arial Narrow"/>
                <a:ea typeface="Arial Narrow"/>
                <a:cs typeface="Arial Narrow"/>
                <a:sym typeface="Arial Narrow"/>
              </a:rPr>
              <a:t> nan men </a:t>
            </a:r>
            <a:r>
              <a:rPr lang="en-US" sz="2000" dirty="0" err="1">
                <a:solidFill>
                  <a:schemeClr val="dk1"/>
                </a:solidFill>
                <a:latin typeface="Arial Narrow"/>
                <a:ea typeface="Arial Narrow"/>
                <a:cs typeface="Arial Narrow"/>
                <a:sym typeface="Arial Narrow"/>
              </a:rPr>
              <a:t>fanmi</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pwofesè</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manm</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kominote</a:t>
            </a:r>
            <a:r>
              <a:rPr lang="en-US" sz="2000" dirty="0">
                <a:solidFill>
                  <a:schemeClr val="dk1"/>
                </a:solidFill>
                <a:latin typeface="Arial Narrow"/>
                <a:ea typeface="Arial Narrow"/>
                <a:cs typeface="Arial Narrow"/>
                <a:sym typeface="Arial Narrow"/>
              </a:rPr>
              <a:t> a yon plan </a:t>
            </a:r>
            <a:r>
              <a:rPr lang="en-US" sz="2000" dirty="0" err="1">
                <a:solidFill>
                  <a:schemeClr val="dk1"/>
                </a:solidFill>
                <a:latin typeface="Arial Narrow"/>
                <a:ea typeface="Arial Narrow"/>
                <a:cs typeface="Arial Narrow"/>
                <a:sym typeface="Arial Narrow"/>
              </a:rPr>
              <a:t>pou</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Paran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Angajman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Lafanmi</a:t>
            </a:r>
            <a:r>
              <a:rPr lang="en-US" sz="2000" dirty="0">
                <a:solidFill>
                  <a:schemeClr val="dk1"/>
                </a:solidFill>
                <a:latin typeface="Arial Narrow"/>
                <a:ea typeface="Arial Narrow"/>
                <a:cs typeface="Arial Narrow"/>
                <a:sym typeface="Arial Narrow"/>
              </a:rPr>
              <a:t> (PFEP). Fanmi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pral</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resevwa</a:t>
            </a:r>
            <a:r>
              <a:rPr lang="en-US" sz="2000" dirty="0">
                <a:solidFill>
                  <a:schemeClr val="dk1"/>
                </a:solidFill>
                <a:latin typeface="Arial Narrow"/>
                <a:ea typeface="Arial Narrow"/>
                <a:cs typeface="Arial Narrow"/>
                <a:sym typeface="Arial Narrow"/>
              </a:rPr>
              <a:t> yon </a:t>
            </a:r>
            <a:r>
              <a:rPr lang="en-US" sz="2000" dirty="0" err="1">
                <a:solidFill>
                  <a:schemeClr val="dk1"/>
                </a:solidFill>
                <a:latin typeface="Arial Narrow"/>
                <a:ea typeface="Arial Narrow"/>
                <a:cs typeface="Arial Narrow"/>
                <a:sym typeface="Arial Narrow"/>
              </a:rPr>
              <a:t>bwochi</a:t>
            </a:r>
            <a:r>
              <a:rPr lang="en-US" sz="2000" dirty="0">
                <a:solidFill>
                  <a:schemeClr val="dk1"/>
                </a:solidFill>
                <a:latin typeface="Arial Narrow"/>
                <a:ea typeface="Arial Narrow"/>
                <a:cs typeface="Arial Narrow"/>
                <a:sym typeface="Arial Narrow"/>
              </a:rPr>
              <a:t> mete </a:t>
            </a:r>
            <a:r>
              <a:rPr lang="en-US" sz="2000" dirty="0" err="1">
                <a:solidFill>
                  <a:schemeClr val="dk1"/>
                </a:solidFill>
                <a:latin typeface="Arial Narrow"/>
                <a:ea typeface="Arial Narrow"/>
                <a:cs typeface="Arial Narrow"/>
                <a:sym typeface="Arial Narrow"/>
              </a:rPr>
              <a:t>aksan</a:t>
            </a:r>
            <a:r>
              <a:rPr lang="en-US" sz="2000" dirty="0">
                <a:solidFill>
                  <a:schemeClr val="dk1"/>
                </a:solidFill>
                <a:latin typeface="Arial Narrow"/>
                <a:ea typeface="Arial Narrow"/>
                <a:cs typeface="Arial Narrow"/>
                <a:sym typeface="Arial Narrow"/>
              </a:rPr>
              <a:t> sou </a:t>
            </a:r>
            <a:r>
              <a:rPr lang="en-US" sz="2000" dirty="0" err="1">
                <a:solidFill>
                  <a:schemeClr val="dk1"/>
                </a:solidFill>
                <a:latin typeface="Arial Narrow"/>
                <a:ea typeface="Arial Narrow"/>
                <a:cs typeface="Arial Narrow"/>
                <a:sym typeface="Arial Narrow"/>
              </a:rPr>
              <a:t>pati</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prensipal</a:t>
            </a:r>
            <a:r>
              <a:rPr lang="en-US" sz="2000" dirty="0">
                <a:solidFill>
                  <a:schemeClr val="dk1"/>
                </a:solidFill>
                <a:latin typeface="Arial Narrow"/>
                <a:ea typeface="Arial Narrow"/>
                <a:cs typeface="Arial Narrow"/>
                <a:sym typeface="Arial Narrow"/>
              </a:rPr>
              <a:t> PFEP </a:t>
            </a:r>
            <a:r>
              <a:rPr lang="en-US" sz="2000" dirty="0" err="1">
                <a:solidFill>
                  <a:schemeClr val="dk1"/>
                </a:solidFill>
                <a:latin typeface="Arial Narrow"/>
                <a:ea typeface="Arial Narrow"/>
                <a:cs typeface="Arial Narrow"/>
                <a:sym typeface="Arial Narrow"/>
              </a:rPr>
              <a:t>nou</a:t>
            </a:r>
            <a:r>
              <a:rPr lang="en-US" sz="2000" dirty="0">
                <a:solidFill>
                  <a:schemeClr val="dk1"/>
                </a:solidFill>
                <a:latin typeface="Arial Narrow"/>
                <a:ea typeface="Arial Narrow"/>
                <a:cs typeface="Arial Narrow"/>
                <a:sym typeface="Arial Narrow"/>
              </a:rPr>
              <a:t> an.
                                           </a:t>
            </a:r>
            <a:r>
              <a:rPr lang="en-US" sz="2000" dirty="0" err="1">
                <a:solidFill>
                  <a:schemeClr val="dk1"/>
                </a:solidFill>
                <a:latin typeface="Arial Narrow"/>
                <a:ea typeface="Arial Narrow"/>
                <a:cs typeface="Arial Narrow"/>
                <a:sym typeface="Arial Narrow"/>
              </a:rPr>
              <a:t>Evènman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lejand</a:t>
            </a:r>
            <a:r>
              <a:rPr lang="en-US" sz="2000" dirty="0">
                <a:solidFill>
                  <a:schemeClr val="dk1"/>
                </a:solidFill>
                <a:latin typeface="Arial Narrow"/>
                <a:ea typeface="Arial Narrow"/>
                <a:cs typeface="Arial Narrow"/>
                <a:sym typeface="Arial Narrow"/>
              </a:rPr>
              <a:t> 2024-25 
Nou </a:t>
            </a:r>
            <a:r>
              <a:rPr lang="en-US" sz="2000" dirty="0" err="1">
                <a:solidFill>
                  <a:schemeClr val="dk1"/>
                </a:solidFill>
                <a:latin typeface="Arial Narrow"/>
                <a:ea typeface="Arial Narrow"/>
                <a:cs typeface="Arial Narrow"/>
                <a:sym typeface="Arial Narrow"/>
              </a:rPr>
              <a:t>pral</a:t>
            </a:r>
            <a:r>
              <a:rPr lang="en-US" sz="2000" dirty="0">
                <a:solidFill>
                  <a:schemeClr val="dk1"/>
                </a:solidFill>
                <a:latin typeface="Arial Narrow"/>
                <a:ea typeface="Arial Narrow"/>
                <a:cs typeface="Arial Narrow"/>
                <a:sym typeface="Arial Narrow"/>
              </a:rPr>
              <a:t> gen </a:t>
            </a:r>
            <a:r>
              <a:rPr lang="en-US" sz="2000" dirty="0" err="1">
                <a:solidFill>
                  <a:schemeClr val="dk1"/>
                </a:solidFill>
                <a:latin typeface="Arial Narrow"/>
                <a:ea typeface="Arial Narrow"/>
                <a:cs typeface="Arial Narrow"/>
                <a:sym typeface="Arial Narrow"/>
              </a:rPr>
              <a:t>plizyè</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paran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evènman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fanmi</a:t>
            </a:r>
            <a:r>
              <a:rPr lang="en-US" sz="2000" dirty="0">
                <a:solidFill>
                  <a:schemeClr val="dk1"/>
                </a:solidFill>
                <a:latin typeface="Arial Narrow"/>
                <a:ea typeface="Arial Narrow"/>
                <a:cs typeface="Arial Narrow"/>
                <a:sym typeface="Arial Narrow"/>
              </a:rPr>
              <a:t> pandan tout </a:t>
            </a:r>
            <a:r>
              <a:rPr lang="en-US" sz="2000" dirty="0" err="1">
                <a:solidFill>
                  <a:schemeClr val="dk1"/>
                </a:solidFill>
                <a:latin typeface="Arial Narrow"/>
                <a:ea typeface="Arial Narrow"/>
                <a:cs typeface="Arial Narrow"/>
                <a:sym typeface="Arial Narrow"/>
              </a:rPr>
              <a:t>ane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lekòl</a:t>
            </a:r>
            <a:r>
              <a:rPr lang="en-US" sz="2000" dirty="0">
                <a:solidFill>
                  <a:schemeClr val="dk1"/>
                </a:solidFill>
                <a:latin typeface="Arial Narrow"/>
                <a:ea typeface="Arial Narrow"/>
                <a:cs typeface="Arial Narrow"/>
                <a:sym typeface="Arial Narrow"/>
              </a:rPr>
              <a:t> la. Trick </a:t>
            </a:r>
            <a:r>
              <a:rPr lang="en-US" sz="2000" dirty="0" err="1">
                <a:solidFill>
                  <a:schemeClr val="dk1"/>
                </a:solidFill>
                <a:latin typeface="Arial Narrow"/>
                <a:ea typeface="Arial Narrow"/>
                <a:cs typeface="Arial Narrow"/>
                <a:sym typeface="Arial Narrow"/>
              </a:rPr>
              <a:t>oswa</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Trete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Matematik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lannwit</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Syans</a:t>
            </a:r>
            <a:r>
              <a:rPr lang="en-US" sz="2000" dirty="0">
                <a:solidFill>
                  <a:schemeClr val="dk1"/>
                </a:solidFill>
                <a:latin typeface="Arial Narrow"/>
                <a:ea typeface="Arial Narrow"/>
                <a:cs typeface="Arial Narrow"/>
                <a:sym typeface="Arial Narrow"/>
              </a:rPr>
              <a:t> Gross Out </a:t>
            </a:r>
            <a:r>
              <a:rPr lang="en-US" sz="2000" dirty="0" err="1">
                <a:solidFill>
                  <a:schemeClr val="dk1"/>
                </a:solidFill>
                <a:latin typeface="Arial Narrow"/>
                <a:ea typeface="Arial Narrow"/>
                <a:cs typeface="Arial Narrow"/>
                <a:sym typeface="Arial Narrow"/>
              </a:rPr>
              <a:t>lannwit</a:t>
            </a:r>
            <a:r>
              <a:rPr lang="en-US" sz="2000" dirty="0">
                <a:solidFill>
                  <a:schemeClr val="dk1"/>
                </a:solidFill>
                <a:latin typeface="Arial Narrow"/>
                <a:ea typeface="Arial Narrow"/>
                <a:cs typeface="Arial Narrow"/>
                <a:sym typeface="Arial Narrow"/>
              </a:rPr>
              <a:t>, Dr Seuss </a:t>
            </a:r>
            <a:r>
              <a:rPr lang="en-US" sz="2000" dirty="0" err="1">
                <a:solidFill>
                  <a:schemeClr val="dk1"/>
                </a:solidFill>
                <a:latin typeface="Arial Narrow"/>
                <a:ea typeface="Arial Narrow"/>
                <a:cs typeface="Arial Narrow"/>
                <a:sym typeface="Arial Narrow"/>
              </a:rPr>
              <a:t>nwit</a:t>
            </a:r>
            <a:r>
              <a:rPr lang="en-US" sz="2000" dirty="0">
                <a:solidFill>
                  <a:schemeClr val="dk1"/>
                </a:solidFill>
                <a:latin typeface="Arial Narrow"/>
                <a:ea typeface="Arial Narrow"/>
                <a:cs typeface="Arial Narrow"/>
                <a:sym typeface="Arial Narrow"/>
              </a:rPr>
              <a:t> - </a:t>
            </a:r>
            <a:r>
              <a:rPr lang="en-US" sz="2000" dirty="0" err="1">
                <a:solidFill>
                  <a:schemeClr val="dk1"/>
                </a:solidFill>
                <a:latin typeface="Arial Narrow"/>
                <a:ea typeface="Arial Narrow"/>
                <a:cs typeface="Arial Narrow"/>
                <a:sym typeface="Arial Narrow"/>
              </a:rPr>
              <a:t>tanpri</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tcheke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bilten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nou</a:t>
            </a:r>
            <a:r>
              <a:rPr lang="en-US" sz="2000" dirty="0">
                <a:solidFill>
                  <a:schemeClr val="dk1"/>
                </a:solidFill>
                <a:latin typeface="Arial Narrow"/>
                <a:ea typeface="Arial Narrow"/>
                <a:cs typeface="Arial Narrow"/>
                <a:sym typeface="Arial Narrow"/>
              </a:rPr>
              <a:t> an, sit </a:t>
            </a:r>
            <a:r>
              <a:rPr lang="en-US" sz="2000" dirty="0" err="1">
                <a:solidFill>
                  <a:schemeClr val="dk1"/>
                </a:solidFill>
                <a:latin typeface="Arial Narrow"/>
                <a:ea typeface="Arial Narrow"/>
                <a:cs typeface="Arial Narrow"/>
                <a:sym typeface="Arial Narrow"/>
              </a:rPr>
              <a:t>entènèt</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ak</a:t>
            </a:r>
            <a:r>
              <a:rPr lang="en-US" sz="2000" dirty="0">
                <a:solidFill>
                  <a:schemeClr val="dk1"/>
                </a:solidFill>
                <a:latin typeface="Arial Narrow"/>
                <a:ea typeface="Arial Narrow"/>
                <a:cs typeface="Arial Narrow"/>
                <a:sym typeface="Arial Narrow"/>
              </a:rPr>
              <a:t> / </a:t>
            </a:r>
            <a:r>
              <a:rPr lang="en-US" sz="2000" dirty="0" err="1">
                <a:solidFill>
                  <a:schemeClr val="dk1"/>
                </a:solidFill>
                <a:latin typeface="Arial Narrow"/>
                <a:ea typeface="Arial Narrow"/>
                <a:cs typeface="Arial Narrow"/>
                <a:sym typeface="Arial Narrow"/>
              </a:rPr>
              <a:t>oswa</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paj</a:t>
            </a:r>
            <a:r>
              <a:rPr lang="en-US" sz="2000" dirty="0">
                <a:solidFill>
                  <a:schemeClr val="dk1"/>
                </a:solidFill>
                <a:latin typeface="Arial Narrow"/>
                <a:ea typeface="Arial Narrow"/>
                <a:cs typeface="Arial Narrow"/>
                <a:sym typeface="Arial Narrow"/>
              </a:rPr>
              <a:t> Facebook </a:t>
            </a:r>
            <a:r>
              <a:rPr lang="en-US" sz="2000" dirty="0" err="1">
                <a:solidFill>
                  <a:schemeClr val="dk1"/>
                </a:solidFill>
                <a:latin typeface="Arial Narrow"/>
                <a:ea typeface="Arial Narrow"/>
                <a:cs typeface="Arial Narrow"/>
                <a:sym typeface="Arial Narrow"/>
              </a:rPr>
              <a:t>pou</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notifikasyon</a:t>
            </a:r>
            <a:r>
              <a:rPr lang="en-US" sz="2000" dirty="0">
                <a:solidFill>
                  <a:schemeClr val="dk1"/>
                </a:solidFill>
                <a:latin typeface="Arial Narrow"/>
                <a:ea typeface="Arial Narrow"/>
                <a:cs typeface="Arial Narrow"/>
                <a:sym typeface="Arial Narrow"/>
              </a:rPr>
              <a:t>.</a:t>
            </a:r>
            <a:endParaRPr sz="2800" b="0" i="0" u="none" strike="noStrike" cap="none" dirty="0">
              <a:solidFill>
                <a:schemeClr val="dk1"/>
              </a:solidFill>
              <a:latin typeface="Tahoma"/>
              <a:ea typeface="Tahoma"/>
              <a:cs typeface="Tahoma"/>
              <a:sym typeface="Tahoma"/>
            </a:endParaRPr>
          </a:p>
        </p:txBody>
      </p:sp>
      <p:sp>
        <p:nvSpPr>
          <p:cNvPr id="180" name="Google Shape;180;p13"/>
          <p:cNvSpPr txBox="1"/>
          <p:nvPr/>
        </p:nvSpPr>
        <p:spPr>
          <a:xfrm>
            <a:off x="1398588" y="6172200"/>
            <a:ext cx="7353300" cy="2873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Noto Sans Symbols"/>
              <a:buNone/>
            </a:pPr>
            <a:endParaRPr sz="1600" b="0" i="0" u="none" strike="noStrike" cap="none">
              <a:solidFill>
                <a:schemeClr val="dk1"/>
              </a:solidFill>
              <a:latin typeface="Tahoma"/>
              <a:ea typeface="Tahoma"/>
              <a:cs typeface="Tahoma"/>
              <a:sym typeface="Tahoma"/>
            </a:endParaRPr>
          </a:p>
        </p:txBody>
      </p:sp>
      <p:sp>
        <p:nvSpPr>
          <p:cNvPr id="181" name="Google Shape;181;p13"/>
          <p:cNvSpPr txBox="1"/>
          <p:nvPr/>
        </p:nvSpPr>
        <p:spPr>
          <a:xfrm>
            <a:off x="141612" y="6459538"/>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63DF3192-5D0B-07F7-DAB9-2AA910056F41}"/>
              </a:ext>
            </a:extLst>
          </p:cNvPr>
          <p:cNvSpPr txBox="1"/>
          <p:nvPr/>
        </p:nvSpPr>
        <p:spPr>
          <a:xfrm>
            <a:off x="393192" y="5003467"/>
            <a:ext cx="8358696" cy="923330"/>
          </a:xfrm>
          <a:prstGeom prst="rect">
            <a:avLst/>
          </a:prstGeom>
          <a:noFill/>
        </p:spPr>
        <p:txBody>
          <a:bodyPr wrap="square" rtlCol="0">
            <a:spAutoFit/>
          </a:bodyPr>
          <a:lstStyle/>
          <a:p>
            <a:r>
              <a:rPr lang="en-US" dirty="0"/>
              <a:t>Ou ka </a:t>
            </a:r>
            <a:r>
              <a:rPr lang="en-US" dirty="0" err="1"/>
              <a:t>jwenn</a:t>
            </a:r>
            <a:r>
              <a:rPr lang="en-US" dirty="0"/>
              <a:t> Plan </a:t>
            </a:r>
            <a:r>
              <a:rPr lang="en-US" dirty="0" err="1"/>
              <a:t>Angajman</a:t>
            </a:r>
            <a:r>
              <a:rPr lang="en-US" dirty="0"/>
              <a:t> </a:t>
            </a:r>
            <a:r>
              <a:rPr lang="en-US" dirty="0" err="1"/>
              <a:t>Paran</a:t>
            </a:r>
            <a:r>
              <a:rPr lang="en-US" dirty="0"/>
              <a:t> </a:t>
            </a:r>
            <a:r>
              <a:rPr lang="en-US" dirty="0" err="1"/>
              <a:t>ak</a:t>
            </a:r>
            <a:r>
              <a:rPr lang="en-US" dirty="0"/>
              <a:t> Fanmi (PFEP) nan Kaye I </a:t>
            </a:r>
            <a:r>
              <a:rPr lang="en-US" dirty="0" err="1"/>
              <a:t>Paran</a:t>
            </a:r>
            <a:r>
              <a:rPr lang="en-US" dirty="0"/>
              <a:t> Kaye </a:t>
            </a:r>
            <a:r>
              <a:rPr lang="en-US" dirty="0" err="1"/>
              <a:t>devan</a:t>
            </a:r>
            <a:r>
              <a:rPr lang="en-US" dirty="0"/>
              <a:t> </a:t>
            </a:r>
            <a:r>
              <a:rPr lang="en-US" dirty="0" err="1"/>
              <a:t>biwo</a:t>
            </a:r>
            <a:r>
              <a:rPr lang="en-US" dirty="0"/>
              <a:t> a, sou sit </a:t>
            </a:r>
            <a:r>
              <a:rPr lang="en-US" dirty="0" err="1"/>
              <a:t>entènèt</a:t>
            </a:r>
            <a:r>
              <a:rPr lang="en-US" dirty="0"/>
              <a:t> </a:t>
            </a:r>
            <a:r>
              <a:rPr lang="en-US" dirty="0" err="1"/>
              <a:t>nou</a:t>
            </a:r>
            <a:r>
              <a:rPr lang="en-US" dirty="0"/>
              <a:t> an anba "I", </a:t>
            </a:r>
            <a:r>
              <a:rPr lang="en-US" dirty="0" err="1"/>
              <a:t>oswa</a:t>
            </a:r>
            <a:r>
              <a:rPr lang="en-US" dirty="0"/>
              <a:t> sou sit </a:t>
            </a:r>
            <a:r>
              <a:rPr lang="en-US" dirty="0" err="1"/>
              <a:t>entènèt</a:t>
            </a:r>
            <a:r>
              <a:rPr lang="en-US" dirty="0"/>
              <a:t> </a:t>
            </a:r>
            <a:r>
              <a:rPr lang="en-US" dirty="0" err="1"/>
              <a:t>distri</a:t>
            </a:r>
            <a:r>
              <a:rPr lang="en-US" dirty="0"/>
              <a:t> a anba "</a:t>
            </a:r>
            <a:r>
              <a:rPr lang="en-US" dirty="0" err="1"/>
              <a:t>Pwogram</a:t>
            </a:r>
            <a:r>
              <a:rPr lang="en-US" dirty="0"/>
              <a:t> Federal", </a:t>
            </a:r>
            <a:r>
              <a:rPr lang="en-US" dirty="0" err="1"/>
              <a:t>lè</a:t>
            </a:r>
            <a:r>
              <a:rPr lang="en-US" dirty="0"/>
              <a:t> </a:t>
            </a:r>
            <a:r>
              <a:rPr lang="en-US" dirty="0" err="1"/>
              <a:t>sa</a:t>
            </a:r>
            <a:r>
              <a:rPr lang="en-US" dirty="0"/>
              <a:t> a "I".</a:t>
            </a:r>
          </a:p>
        </p:txBody>
      </p:sp>
      <p:pic>
        <p:nvPicPr>
          <p:cNvPr id="8" name="Audio 7">
            <a:hlinkClick r:id="" action="ppaction://media"/>
            <a:extLst>
              <a:ext uri="{FF2B5EF4-FFF2-40B4-BE49-F238E27FC236}">
                <a16:creationId xmlns:a16="http://schemas.microsoft.com/office/drawing/2014/main" id="{419EA43F-9598-9CB5-8785-1355D54F60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71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6"/>
          <p:cNvSpPr txBox="1">
            <a:spLocks noGrp="1"/>
          </p:cNvSpPr>
          <p:nvPr>
            <p:ph type="title"/>
          </p:nvPr>
        </p:nvSpPr>
        <p:spPr>
          <a:xfrm>
            <a:off x="381462" y="661309"/>
            <a:ext cx="8050212" cy="838200"/>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4800"/>
            </a:pPr>
            <a:r>
              <a:rPr lang="es-MX" sz="4800" dirty="0"/>
              <a:t>KONTRA PARAN AK PARAN</a:t>
            </a:r>
            <a:endParaRPr lang="es-MX" noProof="0" dirty="0"/>
          </a:p>
        </p:txBody>
      </p:sp>
      <p:sp>
        <p:nvSpPr>
          <p:cNvPr id="188" name="Google Shape;188;p16"/>
          <p:cNvSpPr txBox="1"/>
          <p:nvPr/>
        </p:nvSpPr>
        <p:spPr>
          <a:xfrm>
            <a:off x="143256" y="1996440"/>
            <a:ext cx="8686800" cy="1631175"/>
          </a:xfrm>
          <a:prstGeom prst="rect">
            <a:avLst/>
          </a:prstGeom>
          <a:noFill/>
          <a:ln>
            <a:noFill/>
          </a:ln>
        </p:spPr>
        <p:txBody>
          <a:bodyPr spcFirstLastPara="1" wrap="square" lIns="91425" tIns="45700" rIns="91425" bIns="45700" anchor="t" anchorCtr="0">
            <a:spAutoFit/>
          </a:bodyPr>
          <a:lstStyle/>
          <a:p>
            <a:pPr marL="225425" lvl="0" indent="-225425">
              <a:buClr>
                <a:schemeClr val="dk1"/>
              </a:buClr>
              <a:buSzPts val="2000"/>
              <a:buFont typeface="Noto Sans Symbols"/>
              <a:buChar char="▪"/>
            </a:pPr>
            <a:r>
              <a:rPr lang="en-US" sz="2000" dirty="0" err="1">
                <a:solidFill>
                  <a:schemeClr val="dk1"/>
                </a:solidFill>
                <a:latin typeface="Arial Narrow"/>
                <a:ea typeface="Arial Narrow"/>
                <a:cs typeface="Arial Narrow"/>
                <a:sym typeface="Arial Narrow"/>
              </a:rPr>
              <a:t>Chak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lekòl</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dwe</a:t>
            </a:r>
            <a:r>
              <a:rPr lang="en-US" sz="2000" dirty="0">
                <a:solidFill>
                  <a:schemeClr val="dk1"/>
                </a:solidFill>
                <a:latin typeface="Arial Narrow"/>
                <a:ea typeface="Arial Narrow"/>
                <a:cs typeface="Arial Narrow"/>
                <a:sym typeface="Arial Narrow"/>
              </a:rPr>
              <a:t> gen yon </a:t>
            </a:r>
            <a:r>
              <a:rPr lang="en-US" sz="2000" dirty="0" err="1">
                <a:solidFill>
                  <a:schemeClr val="dk1"/>
                </a:solidFill>
                <a:latin typeface="Arial Narrow"/>
                <a:ea typeface="Arial Narrow"/>
                <a:cs typeface="Arial Narrow"/>
                <a:sym typeface="Arial Narrow"/>
              </a:rPr>
              <a:t>Kontra</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Lekòl-Paran</a:t>
            </a:r>
            <a:r>
              <a:rPr lang="en-US" sz="2000" dirty="0">
                <a:solidFill>
                  <a:schemeClr val="dk1"/>
                </a:solidFill>
                <a:latin typeface="Arial Narrow"/>
                <a:ea typeface="Arial Narrow"/>
                <a:cs typeface="Arial Narrow"/>
                <a:sym typeface="Arial Narrow"/>
              </a:rPr>
              <a:t> ki </a:t>
            </a:r>
            <a:r>
              <a:rPr lang="en-US" sz="2000" dirty="0" err="1">
                <a:solidFill>
                  <a:schemeClr val="dk1"/>
                </a:solidFill>
                <a:latin typeface="Arial Narrow"/>
                <a:ea typeface="Arial Narrow"/>
                <a:cs typeface="Arial Narrow"/>
                <a:sym typeface="Arial Narrow"/>
              </a:rPr>
              <a:t>devlope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ansanm</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paran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Kontra</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enfòmèl</a:t>
            </a:r>
            <a:r>
              <a:rPr lang="en-US" sz="2000" dirty="0">
                <a:solidFill>
                  <a:schemeClr val="dk1"/>
                </a:solidFill>
                <a:latin typeface="Arial Narrow"/>
                <a:ea typeface="Arial Narrow"/>
                <a:cs typeface="Arial Narrow"/>
                <a:sym typeface="Arial Narrow"/>
              </a:rPr>
              <a:t> ant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dekri</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kijan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paran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tout </a:t>
            </a:r>
            <a:r>
              <a:rPr lang="en-US" sz="2000" dirty="0" err="1">
                <a:solidFill>
                  <a:schemeClr val="dk1"/>
                </a:solidFill>
                <a:latin typeface="Arial Narrow"/>
                <a:ea typeface="Arial Narrow"/>
                <a:cs typeface="Arial Narrow"/>
                <a:sym typeface="Arial Narrow"/>
              </a:rPr>
              <a:t>anplwaye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lekòl</a:t>
            </a:r>
            <a:r>
              <a:rPr lang="en-US" sz="2000" dirty="0">
                <a:solidFill>
                  <a:schemeClr val="dk1"/>
                </a:solidFill>
                <a:latin typeface="Arial Narrow"/>
                <a:ea typeface="Arial Narrow"/>
                <a:cs typeface="Arial Narrow"/>
                <a:sym typeface="Arial Narrow"/>
              </a:rPr>
              <a:t> la, </a:t>
            </a:r>
            <a:r>
              <a:rPr lang="en-US" sz="2000" dirty="0" err="1">
                <a:solidFill>
                  <a:schemeClr val="dk1"/>
                </a:solidFill>
                <a:latin typeface="Arial Narrow"/>
                <a:ea typeface="Arial Narrow"/>
                <a:cs typeface="Arial Narrow"/>
                <a:sym typeface="Arial Narrow"/>
              </a:rPr>
              <a:t>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elèv</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pral</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pataje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responsablite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pou</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akonplisman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elèv</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akademik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Kontra</a:t>
            </a:r>
            <a:r>
              <a:rPr lang="en-US" sz="2000" dirty="0">
                <a:solidFill>
                  <a:schemeClr val="dk1"/>
                </a:solidFill>
                <a:latin typeface="Arial Narrow"/>
                <a:ea typeface="Arial Narrow"/>
                <a:cs typeface="Arial Narrow"/>
                <a:sym typeface="Arial Narrow"/>
              </a:rPr>
              <a:t> a </a:t>
            </a:r>
            <a:r>
              <a:rPr lang="en-US" sz="2000" dirty="0" err="1">
                <a:solidFill>
                  <a:schemeClr val="dk1"/>
                </a:solidFill>
                <a:latin typeface="Arial Narrow"/>
                <a:ea typeface="Arial Narrow"/>
                <a:cs typeface="Arial Narrow"/>
                <a:sym typeface="Arial Narrow"/>
              </a:rPr>
              <a:t>oblije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revize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chak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ane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lè</a:t>
            </a:r>
            <a:r>
              <a:rPr lang="en-US" sz="2000" dirty="0">
                <a:solidFill>
                  <a:schemeClr val="dk1"/>
                </a:solidFill>
                <a:latin typeface="Arial Narrow"/>
                <a:ea typeface="Arial Narrow"/>
                <a:cs typeface="Arial Narrow"/>
                <a:sym typeface="Arial Narrow"/>
              </a:rPr>
              <a:t> l </a:t>
            </a:r>
            <a:r>
              <a:rPr lang="en-US" sz="2000" dirty="0" err="1">
                <a:solidFill>
                  <a:schemeClr val="dk1"/>
                </a:solidFill>
                <a:latin typeface="Arial Narrow"/>
                <a:ea typeface="Arial Narrow"/>
                <a:cs typeface="Arial Narrow"/>
                <a:sym typeface="Arial Narrow"/>
              </a:rPr>
              <a:t>sèvi</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avèk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opinyon</a:t>
            </a:r>
            <a:r>
              <a:rPr lang="en-US" sz="2000" dirty="0">
                <a:solidFill>
                  <a:schemeClr val="dk1"/>
                </a:solidFill>
                <a:latin typeface="Arial Narrow"/>
                <a:ea typeface="Arial Narrow"/>
                <a:cs typeface="Arial Narrow"/>
                <a:sym typeface="Arial Narrow"/>
              </a:rPr>
              <a:t> nan men </a:t>
            </a:r>
            <a:r>
              <a:rPr lang="en-US" sz="2000" dirty="0" err="1">
                <a:solidFill>
                  <a:schemeClr val="dk1"/>
                </a:solidFill>
                <a:latin typeface="Arial Narrow"/>
                <a:ea typeface="Arial Narrow"/>
                <a:cs typeface="Arial Narrow"/>
                <a:sym typeface="Arial Narrow"/>
              </a:rPr>
              <a:t>paran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elèv</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pwofesè</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a:t>
            </a:r>
            <a:endParaRPr sz="1400" b="0" i="0" u="none" strike="noStrike" cap="none" dirty="0">
              <a:solidFill>
                <a:srgbClr val="000000"/>
              </a:solidFill>
              <a:latin typeface="Arial"/>
              <a:ea typeface="Arial"/>
              <a:cs typeface="Arial"/>
              <a:sym typeface="Arial"/>
            </a:endParaRPr>
          </a:p>
        </p:txBody>
      </p:sp>
      <p:sp>
        <p:nvSpPr>
          <p:cNvPr id="190" name="Google Shape;190;p16"/>
          <p:cNvSpPr txBox="1"/>
          <p:nvPr/>
        </p:nvSpPr>
        <p:spPr>
          <a:xfrm>
            <a:off x="304800" y="6324600"/>
            <a:ext cx="4576438" cy="64629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sz="1800" b="0" i="0" u="none" strike="noStrike" cap="none" dirty="0">
                <a:solidFill>
                  <a:schemeClr val="lt1"/>
                </a:solidFill>
                <a:latin typeface="Gill Sans"/>
                <a:ea typeface="Gill Sans"/>
                <a:cs typeface="Gill Sans"/>
                <a:sym typeface="Gill Sans"/>
              </a:rPr>
              <a:t>F</a:t>
            </a: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Gill Sans"/>
                <a:ea typeface="Gill Sans"/>
                <a:cs typeface="Gill Sans"/>
                <a:sym typeface="Gill Sans"/>
              </a:rPr>
              <a:t>Y25</a:t>
            </a:r>
            <a:endParaRPr sz="1400" b="0" i="0" u="none" strike="noStrike" cap="none" dirty="0">
              <a:solidFill>
                <a:srgbClr val="000000"/>
              </a:solidFill>
              <a:latin typeface="Arial"/>
              <a:ea typeface="Arial"/>
              <a:cs typeface="Arial"/>
              <a:sym typeface="Arial"/>
            </a:endParaRPr>
          </a:p>
        </p:txBody>
      </p:sp>
      <p:pic>
        <p:nvPicPr>
          <p:cNvPr id="3074" name="Picture 2" descr="Image result for working together clip art">
            <a:extLst>
              <a:ext uri="{FF2B5EF4-FFF2-40B4-BE49-F238E27FC236}">
                <a16:creationId xmlns:a16="http://schemas.microsoft.com/office/drawing/2014/main" id="{FA55E07B-4560-9CFB-E0D7-2A732514F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7288" y="4443921"/>
            <a:ext cx="2438781" cy="160026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2310389B-9B86-8C3A-F02A-28CBBF82206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1833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7"/>
          <p:cNvSpPr txBox="1">
            <a:spLocks noGrp="1"/>
          </p:cNvSpPr>
          <p:nvPr>
            <p:ph type="title"/>
          </p:nvPr>
        </p:nvSpPr>
        <p:spPr>
          <a:xfrm>
            <a:off x="1143000" y="914400"/>
            <a:ext cx="7248071" cy="1049235"/>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3200"/>
            </a:pPr>
            <a:r>
              <a:rPr lang="es-MX" dirty="0"/>
              <a:t>KONTRA PARAN 2024-25 PARAN</a:t>
            </a:r>
            <a:endParaRPr lang="es-MX" noProof="0" dirty="0"/>
          </a:p>
        </p:txBody>
      </p:sp>
      <p:sp>
        <p:nvSpPr>
          <p:cNvPr id="197" name="Google Shape;197;p17"/>
          <p:cNvSpPr txBox="1"/>
          <p:nvPr/>
        </p:nvSpPr>
        <p:spPr>
          <a:xfrm>
            <a:off x="42733" y="6364440"/>
            <a:ext cx="4576438"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sz="1800" b="0" i="0" u="none" strike="noStrike" cap="none" dirty="0">
                <a:solidFill>
                  <a:schemeClr val="lt1"/>
                </a:solidFill>
                <a:latin typeface="Gill Sans"/>
                <a:ea typeface="Gill Sans"/>
                <a:cs typeface="Gill Sans"/>
                <a:sym typeface="Gill Sans"/>
              </a:rPr>
              <a:t>F</a:t>
            </a: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0AC7A1DB-5859-BCB8-E631-5879E0FE6766}"/>
              </a:ext>
            </a:extLst>
          </p:cNvPr>
          <p:cNvSpPr txBox="1"/>
          <p:nvPr/>
        </p:nvSpPr>
        <p:spPr>
          <a:xfrm>
            <a:off x="434340" y="1573173"/>
            <a:ext cx="8275319" cy="2800767"/>
          </a:xfrm>
          <a:prstGeom prst="rect">
            <a:avLst/>
          </a:prstGeom>
          <a:noFill/>
        </p:spPr>
        <p:txBody>
          <a:bodyPr wrap="square" rtlCol="0">
            <a:spAutoFit/>
          </a:bodyPr>
          <a:lstStyle/>
          <a:p>
            <a:r>
              <a:rPr lang="en-US" sz="1600" b="1" dirty="0" err="1"/>
              <a:t>Travay</a:t>
            </a:r>
            <a:r>
              <a:rPr lang="en-US" sz="1600" b="1" dirty="0"/>
              <a:t> </a:t>
            </a:r>
            <a:r>
              <a:rPr lang="en-US" sz="1600" b="1" dirty="0" err="1"/>
              <a:t>ansanm</a:t>
            </a:r>
            <a:r>
              <a:rPr lang="en-US" sz="1600" b="1" dirty="0"/>
              <a:t> </a:t>
            </a:r>
            <a:r>
              <a:rPr lang="en-US" sz="1600" b="1" dirty="0" err="1"/>
              <a:t>pou</a:t>
            </a:r>
            <a:r>
              <a:rPr lang="en-US" sz="1600" b="1" dirty="0"/>
              <a:t> </a:t>
            </a:r>
            <a:r>
              <a:rPr lang="en-US" sz="1600" b="1" dirty="0" err="1"/>
              <a:t>siksè</a:t>
            </a:r>
            <a:r>
              <a:rPr lang="en-US" sz="1600" b="1" dirty="0"/>
              <a:t>:
Nan </a:t>
            </a:r>
            <a:r>
              <a:rPr lang="en-US" sz="1600" b="1" dirty="0" err="1"/>
              <a:t>pwofesè</a:t>
            </a:r>
            <a:r>
              <a:rPr lang="en-US" sz="1600" b="1" dirty="0"/>
              <a:t> </a:t>
            </a:r>
            <a:r>
              <a:rPr lang="en-US" sz="1600" b="1" dirty="0" err="1"/>
              <a:t>salklas</a:t>
            </a:r>
            <a:r>
              <a:rPr lang="en-US" sz="1600" b="1" dirty="0"/>
              <a:t> </a:t>
            </a:r>
            <a:r>
              <a:rPr lang="en-US" sz="1600" b="1" dirty="0" err="1"/>
              <a:t>yo</a:t>
            </a:r>
            <a:r>
              <a:rPr lang="en-US" sz="1600" b="1" dirty="0"/>
              <a:t> </a:t>
            </a:r>
            <a:r>
              <a:rPr lang="en-US" sz="1600" b="1" dirty="0" err="1"/>
              <a:t>pral</a:t>
            </a:r>
            <a:r>
              <a:rPr lang="en-US" sz="1600" b="1" dirty="0"/>
              <a:t> </a:t>
            </a:r>
            <a:r>
              <a:rPr lang="en-US" sz="1600" b="1" dirty="0" err="1"/>
              <a:t>planifye</a:t>
            </a:r>
            <a:r>
              <a:rPr lang="en-US" sz="1600" b="1" dirty="0"/>
              <a:t> epi </a:t>
            </a:r>
            <a:r>
              <a:rPr lang="en-US" sz="1600" b="1" dirty="0" err="1"/>
              <a:t>yo</a:t>
            </a:r>
            <a:r>
              <a:rPr lang="en-US" sz="1600" b="1" dirty="0"/>
              <a:t> bay-wo </a:t>
            </a:r>
            <a:r>
              <a:rPr lang="en-US" sz="1600" b="1" dirty="0" err="1"/>
              <a:t>kalite</a:t>
            </a:r>
            <a:r>
              <a:rPr lang="en-US" sz="1600" b="1" dirty="0"/>
              <a:t> </a:t>
            </a:r>
            <a:r>
              <a:rPr lang="en-US" sz="1600" b="1" dirty="0" err="1"/>
              <a:t>leson</a:t>
            </a:r>
            <a:r>
              <a:rPr lang="en-US" sz="1600" b="1" dirty="0"/>
              <a:t> ki </a:t>
            </a:r>
            <a:r>
              <a:rPr lang="en-US" sz="1600" b="1" dirty="0" err="1"/>
              <a:t>baze</a:t>
            </a:r>
            <a:r>
              <a:rPr lang="en-US" sz="1600" b="1" dirty="0"/>
              <a:t> sou ki </a:t>
            </a:r>
            <a:r>
              <a:rPr lang="en-US" sz="1600" b="1" dirty="0" err="1"/>
              <a:t>pèmèt</a:t>
            </a:r>
            <a:r>
              <a:rPr lang="en-US" sz="1600" b="1" dirty="0"/>
              <a:t> </a:t>
            </a:r>
            <a:r>
              <a:rPr lang="en-US" sz="1600" b="1" dirty="0" err="1"/>
              <a:t>elèv</a:t>
            </a:r>
            <a:r>
              <a:rPr lang="en-US" sz="1600" b="1" dirty="0"/>
              <a:t> </a:t>
            </a:r>
            <a:r>
              <a:rPr lang="en-US" sz="1600" b="1" dirty="0" err="1"/>
              <a:t>yo</a:t>
            </a:r>
            <a:r>
              <a:rPr lang="en-US" sz="1600" b="1" dirty="0"/>
              <a:t> </a:t>
            </a:r>
            <a:r>
              <a:rPr lang="en-US" sz="1600" b="1" dirty="0" err="1"/>
              <a:t>satisfè</a:t>
            </a:r>
            <a:r>
              <a:rPr lang="en-US" sz="1600" b="1" dirty="0"/>
              <a:t> </a:t>
            </a:r>
            <a:r>
              <a:rPr lang="en-US" sz="1600" b="1" dirty="0" err="1"/>
              <a:t>estanda</a:t>
            </a:r>
            <a:r>
              <a:rPr lang="en-US" sz="1600" b="1" dirty="0"/>
              <a:t> </a:t>
            </a:r>
            <a:r>
              <a:rPr lang="en-US" sz="1600" b="1" dirty="0" err="1"/>
              <a:t>akademik</a:t>
            </a:r>
            <a:r>
              <a:rPr lang="en-US" sz="1600" b="1" dirty="0"/>
              <a:t> eta a. 
Fanmi </a:t>
            </a:r>
            <a:r>
              <a:rPr lang="en-US" sz="1600" b="1" dirty="0" err="1"/>
              <a:t>lakay</a:t>
            </a:r>
            <a:r>
              <a:rPr lang="en-US" sz="1600" b="1" dirty="0"/>
              <a:t> </a:t>
            </a:r>
            <a:r>
              <a:rPr lang="en-US" sz="1600" b="1" dirty="0" err="1"/>
              <a:t>yo</a:t>
            </a:r>
            <a:r>
              <a:rPr lang="en-US" sz="1600" b="1" dirty="0"/>
              <a:t> ap </a:t>
            </a:r>
            <a:r>
              <a:rPr lang="en-US" sz="1600" b="1" dirty="0" err="1"/>
              <a:t>asire</a:t>
            </a:r>
            <a:r>
              <a:rPr lang="en-US" sz="1600" b="1" dirty="0"/>
              <a:t> </a:t>
            </a:r>
            <a:r>
              <a:rPr lang="en-US" sz="1600" b="1" dirty="0" err="1"/>
              <a:t>pitit</a:t>
            </a:r>
            <a:r>
              <a:rPr lang="en-US" sz="1600" b="1" dirty="0"/>
              <a:t> </a:t>
            </a:r>
            <a:r>
              <a:rPr lang="en-US" sz="1600" b="1" dirty="0" err="1"/>
              <a:t>yo</a:t>
            </a:r>
            <a:r>
              <a:rPr lang="en-US" sz="1600" b="1" dirty="0"/>
              <a:t> ale </a:t>
            </a:r>
            <a:r>
              <a:rPr lang="en-US" sz="1600" b="1" dirty="0" err="1"/>
              <a:t>lekòl</a:t>
            </a:r>
            <a:r>
              <a:rPr lang="en-US" sz="1600" b="1" dirty="0"/>
              <a:t> </a:t>
            </a:r>
            <a:r>
              <a:rPr lang="en-US" sz="1600" b="1" dirty="0" err="1"/>
              <a:t>regilyèman</a:t>
            </a:r>
            <a:r>
              <a:rPr lang="en-US" sz="1600" b="1" dirty="0"/>
              <a:t>, rive </a:t>
            </a:r>
            <a:r>
              <a:rPr lang="en-US" sz="1600" b="1" dirty="0" err="1"/>
              <a:t>alè</a:t>
            </a:r>
            <a:r>
              <a:rPr lang="en-US" sz="1600" b="1" dirty="0"/>
              <a:t> epi </a:t>
            </a:r>
            <a:r>
              <a:rPr lang="en-US" sz="1600" b="1" dirty="0" err="1"/>
              <a:t>yo</a:t>
            </a:r>
            <a:r>
              <a:rPr lang="en-US" sz="1600" b="1" dirty="0"/>
              <a:t> prepare </a:t>
            </a:r>
            <a:r>
              <a:rPr lang="en-US" sz="1600" b="1" dirty="0" err="1"/>
              <a:t>pou</a:t>
            </a:r>
            <a:r>
              <a:rPr lang="en-US" sz="1600" b="1" dirty="0"/>
              <a:t> </a:t>
            </a:r>
            <a:r>
              <a:rPr lang="en-US" sz="1600" b="1" dirty="0" err="1"/>
              <a:t>aprann</a:t>
            </a:r>
            <a:r>
              <a:rPr lang="en-US" sz="1600" b="1" dirty="0"/>
              <a:t>. 
</a:t>
            </a:r>
            <a:r>
              <a:rPr lang="en-US" sz="1600" b="1" dirty="0" err="1"/>
              <a:t>Elèv</a:t>
            </a:r>
            <a:r>
              <a:rPr lang="en-US" sz="1600" b="1" dirty="0"/>
              <a:t> </a:t>
            </a:r>
            <a:r>
              <a:rPr lang="en-US" sz="1600" b="1" dirty="0" err="1"/>
              <a:t>responsablite</a:t>
            </a:r>
            <a:r>
              <a:rPr lang="en-US" sz="1600" b="1" dirty="0"/>
              <a:t> </a:t>
            </a:r>
            <a:r>
              <a:rPr lang="en-US" sz="1600" b="1" dirty="0" err="1"/>
              <a:t>elèv</a:t>
            </a:r>
            <a:r>
              <a:rPr lang="en-US" sz="1600" b="1" dirty="0"/>
              <a:t> </a:t>
            </a:r>
            <a:r>
              <a:rPr lang="en-US" sz="1600" b="1" dirty="0" err="1"/>
              <a:t>yo</a:t>
            </a:r>
            <a:r>
              <a:rPr lang="en-US" sz="1600" b="1" dirty="0"/>
              <a:t> </a:t>
            </a:r>
            <a:r>
              <a:rPr lang="en-US" sz="1600" b="1" dirty="0" err="1"/>
              <a:t>pral</a:t>
            </a:r>
            <a:r>
              <a:rPr lang="en-US" sz="1600" b="1" dirty="0"/>
              <a:t> </a:t>
            </a:r>
            <a:r>
              <a:rPr lang="en-US" sz="1600" b="1" dirty="0" err="1"/>
              <a:t>pataje</a:t>
            </a:r>
            <a:r>
              <a:rPr lang="en-US" sz="1600" b="1" dirty="0"/>
              <a:t> </a:t>
            </a:r>
            <a:r>
              <a:rPr lang="en-US" sz="1600" b="1" dirty="0" err="1"/>
              <a:t>responsablite</a:t>
            </a:r>
            <a:r>
              <a:rPr lang="en-US" sz="1600" b="1" dirty="0"/>
              <a:t> </a:t>
            </a:r>
            <a:r>
              <a:rPr lang="en-US" sz="1600" b="1" dirty="0" err="1"/>
              <a:t>pou</a:t>
            </a:r>
            <a:r>
              <a:rPr lang="en-US" sz="1600" b="1" dirty="0"/>
              <a:t> </a:t>
            </a:r>
            <a:r>
              <a:rPr lang="en-US" sz="1600" b="1" dirty="0" err="1"/>
              <a:t>amelyore</a:t>
            </a:r>
            <a:r>
              <a:rPr lang="en-US" sz="1600" b="1" dirty="0"/>
              <a:t> </a:t>
            </a:r>
            <a:r>
              <a:rPr lang="en-US" sz="1600" b="1" dirty="0" err="1"/>
              <a:t>akonplisman</a:t>
            </a:r>
            <a:r>
              <a:rPr lang="en-US" sz="1600" b="1" dirty="0"/>
              <a:t> </a:t>
            </a:r>
            <a:r>
              <a:rPr lang="en-US" sz="1600" b="1" dirty="0" err="1"/>
              <a:t>akademik</a:t>
            </a:r>
            <a:r>
              <a:rPr lang="en-US" sz="1600" b="1" dirty="0"/>
              <a:t>, </a:t>
            </a:r>
            <a:r>
              <a:rPr lang="en-US" sz="1600" b="1" dirty="0" err="1"/>
              <a:t>vini</a:t>
            </a:r>
            <a:r>
              <a:rPr lang="en-US" sz="1600" b="1" dirty="0"/>
              <a:t> prepare </a:t>
            </a:r>
            <a:r>
              <a:rPr lang="en-US" sz="1600" b="1" dirty="0" err="1"/>
              <a:t>pou</a:t>
            </a:r>
            <a:r>
              <a:rPr lang="en-US" sz="1600" b="1" dirty="0"/>
              <a:t> </a:t>
            </a:r>
            <a:r>
              <a:rPr lang="en-US" sz="1600" b="1" dirty="0" err="1"/>
              <a:t>klas</a:t>
            </a:r>
            <a:r>
              <a:rPr lang="en-US" sz="1600" b="1" dirty="0"/>
              <a:t>, </a:t>
            </a:r>
            <a:r>
              <a:rPr lang="en-US" sz="1600" b="1" dirty="0" err="1"/>
              <a:t>devwa</a:t>
            </a:r>
            <a:r>
              <a:rPr lang="en-US" sz="1600" b="1" dirty="0"/>
              <a:t> </a:t>
            </a:r>
            <a:r>
              <a:rPr lang="en-US" sz="1600" b="1" dirty="0" err="1"/>
              <a:t>ak</a:t>
            </a:r>
            <a:r>
              <a:rPr lang="en-US" sz="1600" b="1" dirty="0"/>
              <a:t> </a:t>
            </a:r>
            <a:r>
              <a:rPr lang="en-US" sz="1600" b="1" dirty="0" err="1"/>
              <a:t>devwa</a:t>
            </a:r>
            <a:r>
              <a:rPr lang="en-US" sz="1600" b="1" dirty="0"/>
              <a:t> </a:t>
            </a:r>
            <a:r>
              <a:rPr lang="en-US" sz="1600" b="1" dirty="0" err="1"/>
              <a:t>devwa</a:t>
            </a:r>
            <a:r>
              <a:rPr lang="en-US" sz="1600" b="1" dirty="0"/>
              <a:t>. 
</a:t>
            </a:r>
            <a:r>
              <a:rPr lang="en-US" sz="1600" b="1" dirty="0" err="1"/>
              <a:t>Kominikasyon</a:t>
            </a:r>
            <a:r>
              <a:rPr lang="en-US" sz="1600" b="1" dirty="0"/>
              <a:t> se </a:t>
            </a:r>
            <a:r>
              <a:rPr lang="en-US" sz="1600" b="1" dirty="0" err="1"/>
              <a:t>kritik</a:t>
            </a:r>
            <a:r>
              <a:rPr lang="en-US" sz="1600" b="1" dirty="0"/>
              <a:t>! </a:t>
            </a:r>
            <a:r>
              <a:rPr lang="en-US" sz="1600" b="1" dirty="0" err="1"/>
              <a:t>Tanpri</a:t>
            </a:r>
            <a:r>
              <a:rPr lang="en-US" sz="1600" b="1" dirty="0"/>
              <a:t> </a:t>
            </a:r>
            <a:r>
              <a:rPr lang="en-US" sz="1600" b="1" dirty="0" err="1"/>
              <a:t>asire</a:t>
            </a:r>
            <a:r>
              <a:rPr lang="en-US" sz="1600" b="1" dirty="0"/>
              <a:t> w </a:t>
            </a:r>
            <a:r>
              <a:rPr lang="en-US" sz="1600" b="1" dirty="0" err="1"/>
              <a:t>pwofesè</a:t>
            </a:r>
            <a:r>
              <a:rPr lang="en-US" sz="1600" b="1" dirty="0"/>
              <a:t> </a:t>
            </a:r>
            <a:r>
              <a:rPr lang="en-US" sz="1600" b="1" dirty="0" err="1"/>
              <a:t>pitit</a:t>
            </a:r>
            <a:r>
              <a:rPr lang="en-US" sz="1600" b="1" dirty="0"/>
              <a:t> </a:t>
            </a:r>
            <a:r>
              <a:rPr lang="en-US" sz="1600" b="1" dirty="0" err="1"/>
              <a:t>ou</a:t>
            </a:r>
            <a:r>
              <a:rPr lang="en-US" sz="1600" b="1" dirty="0"/>
              <a:t> a gen </a:t>
            </a:r>
            <a:r>
              <a:rPr lang="en-US" sz="1600" b="1" dirty="0" err="1"/>
              <a:t>enfòmasyon</a:t>
            </a:r>
            <a:r>
              <a:rPr lang="en-US" sz="1600" b="1" dirty="0"/>
              <a:t> </a:t>
            </a:r>
            <a:r>
              <a:rPr lang="en-US" sz="1600" b="1" dirty="0" err="1"/>
              <a:t>kontak</a:t>
            </a:r>
            <a:r>
              <a:rPr lang="en-US" sz="1600" b="1" dirty="0"/>
              <a:t> </a:t>
            </a:r>
            <a:r>
              <a:rPr lang="en-US" sz="1600" b="1" dirty="0" err="1"/>
              <a:t>ajou</a:t>
            </a:r>
            <a:r>
              <a:rPr lang="en-US" sz="1600" b="1" dirty="0"/>
              <a:t>. </a:t>
            </a:r>
            <a:r>
              <a:rPr lang="en-US" sz="1600" b="1" dirty="0" err="1"/>
              <a:t>Lekòl</a:t>
            </a:r>
            <a:r>
              <a:rPr lang="en-US" sz="1600" b="1" dirty="0"/>
              <a:t> </a:t>
            </a:r>
            <a:r>
              <a:rPr lang="en-US" sz="1600" b="1" dirty="0" err="1"/>
              <a:t>nou</a:t>
            </a:r>
            <a:r>
              <a:rPr lang="en-US" sz="1600" b="1" dirty="0"/>
              <a:t> an </a:t>
            </a:r>
            <a:r>
              <a:rPr lang="en-US" sz="1600" b="1" dirty="0" err="1"/>
              <a:t>itilize</a:t>
            </a:r>
            <a:r>
              <a:rPr lang="en-US" sz="1600" b="1" dirty="0"/>
              <a:t> </a:t>
            </a:r>
            <a:r>
              <a:rPr lang="en-US" sz="1600" b="1" dirty="0" err="1"/>
              <a:t>Imèl</a:t>
            </a:r>
            <a:r>
              <a:rPr lang="en-US" sz="1600" b="1" dirty="0"/>
              <a:t> KONSANTRE. </a:t>
            </a:r>
            <a:r>
              <a:rPr lang="en-US" sz="1600" b="1" dirty="0" err="1"/>
              <a:t>Souvan</a:t>
            </a:r>
            <a:r>
              <a:rPr lang="en-US" sz="1600" b="1" dirty="0"/>
              <a:t>, de </a:t>
            </a:r>
            <a:r>
              <a:rPr lang="en-US" sz="1600" b="1" dirty="0" err="1"/>
              <a:t>fason</a:t>
            </a:r>
            <a:r>
              <a:rPr lang="en-US" sz="1600" b="1" dirty="0"/>
              <a:t> </a:t>
            </a:r>
            <a:r>
              <a:rPr lang="en-US" sz="1600" b="1" dirty="0" err="1"/>
              <a:t>kominikasyon</a:t>
            </a:r>
            <a:r>
              <a:rPr lang="en-US" sz="1600" b="1" dirty="0"/>
              <a:t> ant </a:t>
            </a:r>
            <a:r>
              <a:rPr lang="en-US" sz="1600" b="1" dirty="0" err="1"/>
              <a:t>pwofesè</a:t>
            </a:r>
            <a:r>
              <a:rPr lang="en-US" sz="1600" b="1" dirty="0"/>
              <a:t> </a:t>
            </a:r>
            <a:r>
              <a:rPr lang="en-US" sz="1600" b="1" dirty="0" err="1"/>
              <a:t>yo</a:t>
            </a:r>
            <a:r>
              <a:rPr lang="en-US" sz="1600" b="1" dirty="0"/>
              <a:t> </a:t>
            </a:r>
            <a:r>
              <a:rPr lang="en-US" sz="1600" b="1" dirty="0" err="1"/>
              <a:t>ak</a:t>
            </a:r>
            <a:r>
              <a:rPr lang="en-US" sz="1600" b="1" dirty="0"/>
              <a:t> </a:t>
            </a:r>
            <a:r>
              <a:rPr lang="en-US" sz="1600" b="1" dirty="0" err="1"/>
              <a:t>fanmi</a:t>
            </a:r>
            <a:r>
              <a:rPr lang="en-US" sz="1600" b="1" dirty="0"/>
              <a:t> </a:t>
            </a:r>
            <a:r>
              <a:rPr lang="en-US" sz="1600" b="1" dirty="0" err="1"/>
              <a:t>yo</a:t>
            </a:r>
            <a:r>
              <a:rPr lang="en-US" sz="1600" b="1" dirty="0"/>
              <a:t> </a:t>
            </a:r>
            <a:r>
              <a:rPr lang="en-US" sz="1600" b="1" dirty="0" err="1"/>
              <a:t>mennen</a:t>
            </a:r>
            <a:r>
              <a:rPr lang="en-US" sz="1600" b="1" dirty="0"/>
              <a:t> nan </a:t>
            </a:r>
            <a:r>
              <a:rPr lang="en-US" sz="1600" b="1" dirty="0" err="1"/>
              <a:t>fè</a:t>
            </a:r>
            <a:r>
              <a:rPr lang="en-US" sz="1600" b="1" dirty="0"/>
              <a:t> </a:t>
            </a:r>
            <a:r>
              <a:rPr lang="en-US" sz="1600" b="1" dirty="0" err="1"/>
              <a:t>konfyans</a:t>
            </a:r>
            <a:r>
              <a:rPr lang="en-US" sz="1600" b="1" dirty="0"/>
              <a:t> </a:t>
            </a:r>
            <a:r>
              <a:rPr lang="en-US" sz="1600" b="1" dirty="0" err="1"/>
              <a:t>relasyon</a:t>
            </a:r>
            <a:r>
              <a:rPr lang="en-US" sz="1600" b="1" dirty="0"/>
              <a:t> </a:t>
            </a:r>
            <a:r>
              <a:rPr lang="en-US" sz="1600" b="1" dirty="0" err="1"/>
              <a:t>ak</a:t>
            </a:r>
            <a:r>
              <a:rPr lang="en-US" sz="1600" b="1" dirty="0"/>
              <a:t> yon </a:t>
            </a:r>
            <a:r>
              <a:rPr lang="en-US" sz="1600" b="1" dirty="0" err="1"/>
              <a:t>ane</a:t>
            </a:r>
            <a:r>
              <a:rPr lang="en-US" sz="1600" b="1" dirty="0"/>
              <a:t> </a:t>
            </a:r>
            <a:r>
              <a:rPr lang="en-US" sz="1600" b="1" dirty="0" err="1"/>
              <a:t>lekòl</a:t>
            </a:r>
            <a:r>
              <a:rPr lang="en-US" sz="1600" b="1" dirty="0"/>
              <a:t> </a:t>
            </a:r>
            <a:r>
              <a:rPr lang="en-US" sz="1600" b="1" dirty="0" err="1"/>
              <a:t>pozitif</a:t>
            </a:r>
            <a:r>
              <a:rPr lang="en-US" sz="1600" b="1" dirty="0"/>
              <a:t>.</a:t>
            </a:r>
            <a:endParaRPr lang="en-US" sz="1600" dirty="0"/>
          </a:p>
        </p:txBody>
      </p:sp>
      <p:pic>
        <p:nvPicPr>
          <p:cNvPr id="17" name="Audio 16">
            <a:hlinkClick r:id="" action="ppaction://media"/>
            <a:extLst>
              <a:ext uri="{FF2B5EF4-FFF2-40B4-BE49-F238E27FC236}">
                <a16:creationId xmlns:a16="http://schemas.microsoft.com/office/drawing/2014/main" id="{5D0F0772-0F23-E94C-A640-62ABF377E8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63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8"/>
          <p:cNvSpPr txBox="1">
            <a:spLocks noGrp="1"/>
          </p:cNvSpPr>
          <p:nvPr>
            <p:ph type="title"/>
          </p:nvPr>
        </p:nvSpPr>
        <p:spPr>
          <a:xfrm>
            <a:off x="457200" y="685800"/>
            <a:ext cx="8050212" cy="838200"/>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4800"/>
            </a:pPr>
            <a:r>
              <a:rPr lang="es-MX" sz="4800" dirty="0"/>
              <a:t>Paran yo </a:t>
            </a:r>
            <a:r>
              <a:rPr lang="es-MX" sz="4800" dirty="0" err="1"/>
              <a:t>dwa</a:t>
            </a:r>
            <a:r>
              <a:rPr lang="es-MX" sz="4800" dirty="0"/>
              <a:t>-a-</a:t>
            </a:r>
            <a:r>
              <a:rPr lang="es-MX" sz="4800" dirty="0" err="1"/>
              <a:t>konnen</a:t>
            </a:r>
            <a:endParaRPr lang="es-MX" noProof="0" dirty="0"/>
          </a:p>
        </p:txBody>
      </p:sp>
      <p:sp>
        <p:nvSpPr>
          <p:cNvPr id="204" name="Google Shape;204;p18"/>
          <p:cNvSpPr txBox="1"/>
          <p:nvPr/>
        </p:nvSpPr>
        <p:spPr>
          <a:xfrm>
            <a:off x="177006" y="1751638"/>
            <a:ext cx="8610600" cy="26160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Narrow"/>
              <a:ea typeface="Arial Narrow"/>
              <a:cs typeface="Arial Narrow"/>
              <a:sym typeface="Arial Narrow"/>
            </a:endParaRPr>
          </a:p>
          <a:p>
            <a:pPr marL="225425" lvl="0" indent="-225425" algn="just">
              <a:buClr>
                <a:schemeClr val="dk1"/>
              </a:buClr>
              <a:buSzPts val="2000"/>
              <a:buFont typeface="Noto Sans Symbols"/>
              <a:buChar char="▪"/>
            </a:pPr>
            <a:r>
              <a:rPr lang="en-US" dirty="0">
                <a:solidFill>
                  <a:schemeClr val="dk1"/>
                </a:solidFill>
                <a:latin typeface="Arial Narrow"/>
                <a:sym typeface="Arial Narrow"/>
              </a:rPr>
              <a:t>Si </a:t>
            </a:r>
            <a:r>
              <a:rPr lang="en-US" dirty="0" err="1">
                <a:solidFill>
                  <a:schemeClr val="dk1"/>
                </a:solidFill>
                <a:latin typeface="Arial Narrow"/>
                <a:sym typeface="Arial Narrow"/>
              </a:rPr>
              <a:t>pwofesè</a:t>
            </a:r>
            <a:r>
              <a:rPr lang="en-US" dirty="0">
                <a:solidFill>
                  <a:schemeClr val="dk1"/>
                </a:solidFill>
                <a:latin typeface="Arial Narrow"/>
                <a:sym typeface="Arial Narrow"/>
              </a:rPr>
              <a:t> </a:t>
            </a:r>
            <a:r>
              <a:rPr lang="en-US" dirty="0" err="1">
                <a:solidFill>
                  <a:schemeClr val="dk1"/>
                </a:solidFill>
                <a:latin typeface="Arial Narrow"/>
                <a:sym typeface="Arial Narrow"/>
              </a:rPr>
              <a:t>pitit</a:t>
            </a:r>
            <a:r>
              <a:rPr lang="en-US" dirty="0">
                <a:solidFill>
                  <a:schemeClr val="dk1"/>
                </a:solidFill>
                <a:latin typeface="Arial Narrow"/>
                <a:sym typeface="Arial Narrow"/>
              </a:rPr>
              <a:t> </a:t>
            </a:r>
            <a:r>
              <a:rPr lang="en-US" dirty="0" err="1">
                <a:solidFill>
                  <a:schemeClr val="dk1"/>
                </a:solidFill>
                <a:latin typeface="Arial Narrow"/>
                <a:sym typeface="Arial Narrow"/>
              </a:rPr>
              <a:t>ou</a:t>
            </a:r>
            <a:r>
              <a:rPr lang="en-US" dirty="0">
                <a:solidFill>
                  <a:schemeClr val="dk1"/>
                </a:solidFill>
                <a:latin typeface="Arial Narrow"/>
                <a:sym typeface="Arial Narrow"/>
              </a:rPr>
              <a:t> a </a:t>
            </a:r>
            <a:r>
              <a:rPr lang="en-US" dirty="0" err="1">
                <a:solidFill>
                  <a:schemeClr val="dk1"/>
                </a:solidFill>
                <a:latin typeface="Arial Narrow"/>
                <a:sym typeface="Arial Narrow"/>
              </a:rPr>
              <a:t>kalifye</a:t>
            </a:r>
            <a:r>
              <a:rPr lang="en-US" dirty="0">
                <a:solidFill>
                  <a:schemeClr val="dk1"/>
                </a:solidFill>
                <a:latin typeface="Arial Narrow"/>
                <a:sym typeface="Arial Narrow"/>
              </a:rPr>
              <a:t> </a:t>
            </a:r>
            <a:r>
              <a:rPr lang="en-US" dirty="0" err="1">
                <a:solidFill>
                  <a:schemeClr val="dk1"/>
                </a:solidFill>
                <a:latin typeface="Arial Narrow"/>
                <a:sym typeface="Arial Narrow"/>
              </a:rPr>
              <a:t>ak</a:t>
            </a:r>
            <a:r>
              <a:rPr lang="en-US" dirty="0">
                <a:solidFill>
                  <a:schemeClr val="dk1"/>
                </a:solidFill>
                <a:latin typeface="Arial Narrow"/>
                <a:sym typeface="Arial Narrow"/>
              </a:rPr>
              <a:t> eta </a:t>
            </a:r>
            <a:r>
              <a:rPr lang="en-US" dirty="0" err="1">
                <a:solidFill>
                  <a:schemeClr val="dk1"/>
                </a:solidFill>
                <a:latin typeface="Arial Narrow"/>
                <a:sym typeface="Arial Narrow"/>
              </a:rPr>
              <a:t>sètifye</a:t>
            </a:r>
            <a:r>
              <a:rPr lang="en-US" dirty="0">
                <a:solidFill>
                  <a:schemeClr val="dk1"/>
                </a:solidFill>
                <a:latin typeface="Arial Narrow"/>
                <a:sym typeface="Arial Narrow"/>
              </a:rPr>
              <a:t> </a:t>
            </a:r>
            <a:r>
              <a:rPr lang="en-US" dirty="0" err="1">
                <a:solidFill>
                  <a:schemeClr val="dk1"/>
                </a:solidFill>
                <a:latin typeface="Arial Narrow"/>
                <a:sym typeface="Arial Narrow"/>
              </a:rPr>
              <a:t>pou</a:t>
            </a:r>
            <a:r>
              <a:rPr lang="en-US" dirty="0">
                <a:solidFill>
                  <a:schemeClr val="dk1"/>
                </a:solidFill>
                <a:latin typeface="Arial Narrow"/>
                <a:sym typeface="Arial Narrow"/>
              </a:rPr>
              <a:t> </a:t>
            </a:r>
            <a:r>
              <a:rPr lang="en-US" dirty="0" err="1">
                <a:solidFill>
                  <a:schemeClr val="dk1"/>
                </a:solidFill>
                <a:latin typeface="Arial Narrow"/>
                <a:sym typeface="Arial Narrow"/>
              </a:rPr>
              <a:t>klas</a:t>
            </a:r>
            <a:r>
              <a:rPr lang="en-US" dirty="0">
                <a:solidFill>
                  <a:schemeClr val="dk1"/>
                </a:solidFill>
                <a:latin typeface="Arial Narrow"/>
                <a:sym typeface="Arial Narrow"/>
              </a:rPr>
              <a:t> </a:t>
            </a:r>
            <a:r>
              <a:rPr lang="en-US" dirty="0" err="1">
                <a:solidFill>
                  <a:schemeClr val="dk1"/>
                </a:solidFill>
                <a:latin typeface="Arial Narrow"/>
                <a:sym typeface="Arial Narrow"/>
              </a:rPr>
              <a:t>ak</a:t>
            </a:r>
            <a:r>
              <a:rPr lang="en-US" dirty="0">
                <a:solidFill>
                  <a:schemeClr val="dk1"/>
                </a:solidFill>
                <a:latin typeface="Arial Narrow"/>
                <a:sym typeface="Arial Narrow"/>
              </a:rPr>
              <a:t> </a:t>
            </a:r>
            <a:r>
              <a:rPr lang="en-US" dirty="0" err="1">
                <a:solidFill>
                  <a:schemeClr val="dk1"/>
                </a:solidFill>
                <a:latin typeface="Arial Narrow"/>
                <a:sym typeface="Arial Narrow"/>
              </a:rPr>
              <a:t>sijè</a:t>
            </a:r>
            <a:r>
              <a:rPr lang="en-US" dirty="0">
                <a:solidFill>
                  <a:schemeClr val="dk1"/>
                </a:solidFill>
                <a:latin typeface="Arial Narrow"/>
                <a:sym typeface="Arial Narrow"/>
              </a:rPr>
              <a:t> y ap </a:t>
            </a:r>
            <a:r>
              <a:rPr lang="en-US" dirty="0" err="1">
                <a:solidFill>
                  <a:schemeClr val="dk1"/>
                </a:solidFill>
                <a:latin typeface="Arial Narrow"/>
                <a:sym typeface="Arial Narrow"/>
              </a:rPr>
              <a:t>anseye</a:t>
            </a:r>
            <a:r>
              <a:rPr lang="en-US" dirty="0">
                <a:solidFill>
                  <a:schemeClr val="dk1"/>
                </a:solidFill>
                <a:latin typeface="Arial Narrow"/>
                <a:sym typeface="Arial Narrow"/>
              </a:rPr>
              <a:t> </a:t>
            </a:r>
            <a:r>
              <a:rPr lang="en-US" dirty="0" err="1">
                <a:solidFill>
                  <a:schemeClr val="dk1"/>
                </a:solidFill>
                <a:latin typeface="Arial Narrow"/>
                <a:sym typeface="Arial Narrow"/>
              </a:rPr>
              <a:t>yo</a:t>
            </a:r>
            <a:r>
              <a:rPr lang="en-US" dirty="0">
                <a:solidFill>
                  <a:schemeClr val="dk1"/>
                </a:solidFill>
                <a:latin typeface="Arial Narrow"/>
                <a:sym typeface="Arial Narrow"/>
              </a:rPr>
              <a:t>. </a:t>
            </a:r>
            <a:r>
              <a:rPr lang="en-US" dirty="0" err="1">
                <a:solidFill>
                  <a:schemeClr val="dk1"/>
                </a:solidFill>
                <a:latin typeface="Arial Narrow"/>
                <a:sym typeface="Arial Narrow"/>
              </a:rPr>
              <a:t>Paran</a:t>
            </a:r>
            <a:r>
              <a:rPr lang="en-US" dirty="0">
                <a:solidFill>
                  <a:schemeClr val="dk1"/>
                </a:solidFill>
                <a:latin typeface="Arial Narrow"/>
                <a:sym typeface="Arial Narrow"/>
              </a:rPr>
              <a:t> </a:t>
            </a:r>
            <a:r>
              <a:rPr lang="en-US" dirty="0" err="1">
                <a:solidFill>
                  <a:schemeClr val="dk1"/>
                </a:solidFill>
                <a:latin typeface="Arial Narrow"/>
                <a:sym typeface="Arial Narrow"/>
              </a:rPr>
              <a:t>yo</a:t>
            </a:r>
            <a:r>
              <a:rPr lang="en-US" dirty="0">
                <a:solidFill>
                  <a:schemeClr val="dk1"/>
                </a:solidFill>
                <a:latin typeface="Arial Narrow"/>
                <a:sym typeface="Arial Narrow"/>
              </a:rPr>
              <a:t> ka </a:t>
            </a:r>
            <a:r>
              <a:rPr lang="en-US" dirty="0" err="1">
                <a:solidFill>
                  <a:schemeClr val="dk1"/>
                </a:solidFill>
                <a:latin typeface="Arial Narrow"/>
                <a:sym typeface="Arial Narrow"/>
              </a:rPr>
              <a:t>mande</a:t>
            </a:r>
            <a:r>
              <a:rPr lang="en-US" dirty="0">
                <a:solidFill>
                  <a:schemeClr val="dk1"/>
                </a:solidFill>
                <a:latin typeface="Arial Narrow"/>
                <a:sym typeface="Arial Narrow"/>
              </a:rPr>
              <a:t> </a:t>
            </a:r>
            <a:r>
              <a:rPr lang="en-US" dirty="0" err="1">
                <a:solidFill>
                  <a:schemeClr val="dk1"/>
                </a:solidFill>
                <a:latin typeface="Arial Narrow"/>
                <a:sym typeface="Arial Narrow"/>
              </a:rPr>
              <a:t>enfòmasyon</a:t>
            </a:r>
            <a:r>
              <a:rPr lang="en-US" dirty="0">
                <a:solidFill>
                  <a:schemeClr val="dk1"/>
                </a:solidFill>
                <a:latin typeface="Arial Narrow"/>
                <a:sym typeface="Arial Narrow"/>
              </a:rPr>
              <a:t> </a:t>
            </a:r>
            <a:r>
              <a:rPr lang="en-US" dirty="0" err="1">
                <a:solidFill>
                  <a:schemeClr val="dk1"/>
                </a:solidFill>
                <a:latin typeface="Arial Narrow"/>
                <a:sym typeface="Arial Narrow"/>
              </a:rPr>
              <a:t>konsènan</a:t>
            </a:r>
            <a:r>
              <a:rPr lang="en-US" dirty="0">
                <a:solidFill>
                  <a:schemeClr val="dk1"/>
                </a:solidFill>
                <a:latin typeface="Arial Narrow"/>
                <a:sym typeface="Arial Narrow"/>
              </a:rPr>
              <a:t> </a:t>
            </a:r>
            <a:r>
              <a:rPr lang="en-US" dirty="0" err="1">
                <a:solidFill>
                  <a:schemeClr val="dk1"/>
                </a:solidFill>
                <a:latin typeface="Arial Narrow"/>
                <a:sym typeface="Arial Narrow"/>
              </a:rPr>
              <a:t>kalifikasyon</a:t>
            </a:r>
            <a:r>
              <a:rPr lang="en-US" dirty="0">
                <a:solidFill>
                  <a:schemeClr val="dk1"/>
                </a:solidFill>
                <a:latin typeface="Arial Narrow"/>
                <a:sym typeface="Arial Narrow"/>
              </a:rPr>
              <a:t> </a:t>
            </a:r>
            <a:r>
              <a:rPr lang="en-US" dirty="0" err="1">
                <a:solidFill>
                  <a:schemeClr val="dk1"/>
                </a:solidFill>
                <a:latin typeface="Arial Narrow"/>
                <a:sym typeface="Arial Narrow"/>
              </a:rPr>
              <a:t>pwofesyonèl</a:t>
            </a:r>
            <a:r>
              <a:rPr lang="en-US" dirty="0">
                <a:solidFill>
                  <a:schemeClr val="dk1"/>
                </a:solidFill>
                <a:latin typeface="Arial Narrow"/>
                <a:sym typeface="Arial Narrow"/>
              </a:rPr>
              <a:t> </a:t>
            </a:r>
            <a:r>
              <a:rPr lang="en-US" dirty="0" err="1">
                <a:solidFill>
                  <a:schemeClr val="dk1"/>
                </a:solidFill>
                <a:latin typeface="Arial Narrow"/>
                <a:sym typeface="Arial Narrow"/>
              </a:rPr>
              <a:t>pwofesyonèl</a:t>
            </a:r>
            <a:r>
              <a:rPr lang="en-US" dirty="0">
                <a:solidFill>
                  <a:schemeClr val="dk1"/>
                </a:solidFill>
                <a:latin typeface="Arial Narrow"/>
                <a:sym typeface="Arial Narrow"/>
              </a:rPr>
              <a:t> </a:t>
            </a:r>
            <a:r>
              <a:rPr lang="en-US" dirty="0" err="1">
                <a:solidFill>
                  <a:schemeClr val="dk1"/>
                </a:solidFill>
                <a:latin typeface="Arial Narrow"/>
                <a:sym typeface="Arial Narrow"/>
              </a:rPr>
              <a:t>pwofesè</a:t>
            </a:r>
            <a:r>
              <a:rPr lang="en-US" dirty="0">
                <a:solidFill>
                  <a:schemeClr val="dk1"/>
                </a:solidFill>
                <a:latin typeface="Arial Narrow"/>
                <a:sym typeface="Arial Narrow"/>
              </a:rPr>
              <a:t> </a:t>
            </a:r>
            <a:r>
              <a:rPr lang="en-US" dirty="0" err="1">
                <a:solidFill>
                  <a:schemeClr val="dk1"/>
                </a:solidFill>
                <a:latin typeface="Arial Narrow"/>
                <a:sym typeface="Arial Narrow"/>
              </a:rPr>
              <a:t>salklas</a:t>
            </a:r>
            <a:r>
              <a:rPr lang="en-US" dirty="0">
                <a:solidFill>
                  <a:schemeClr val="dk1"/>
                </a:solidFill>
                <a:latin typeface="Arial Narrow"/>
                <a:sym typeface="Arial Narrow"/>
              </a:rPr>
              <a:t> </a:t>
            </a:r>
            <a:r>
              <a:rPr lang="en-US" dirty="0" err="1">
                <a:solidFill>
                  <a:schemeClr val="dk1"/>
                </a:solidFill>
                <a:latin typeface="Arial Narrow"/>
                <a:sym typeface="Arial Narrow"/>
              </a:rPr>
              <a:t>pitit</a:t>
            </a:r>
            <a:r>
              <a:rPr lang="en-US" dirty="0">
                <a:solidFill>
                  <a:schemeClr val="dk1"/>
                </a:solidFill>
                <a:latin typeface="Arial Narrow"/>
                <a:sym typeface="Arial Narrow"/>
              </a:rPr>
              <a:t> </a:t>
            </a:r>
            <a:r>
              <a:rPr lang="en-US" dirty="0" err="1">
                <a:solidFill>
                  <a:schemeClr val="dk1"/>
                </a:solidFill>
                <a:latin typeface="Arial Narrow"/>
                <a:sym typeface="Arial Narrow"/>
              </a:rPr>
              <a:t>yo</a:t>
            </a:r>
            <a:r>
              <a:rPr lang="en-US" dirty="0">
                <a:solidFill>
                  <a:schemeClr val="dk1"/>
                </a:solidFill>
                <a:latin typeface="Arial Narrow"/>
                <a:sym typeface="Arial Narrow"/>
              </a:rPr>
              <a:t> a </a:t>
            </a:r>
            <a:r>
              <a:rPr lang="en-US" dirty="0" err="1">
                <a:solidFill>
                  <a:schemeClr val="dk1"/>
                </a:solidFill>
                <a:latin typeface="Arial Narrow"/>
                <a:sym typeface="Arial Narrow"/>
              </a:rPr>
              <a:t>nenpòt</a:t>
            </a:r>
            <a:r>
              <a:rPr lang="en-US" dirty="0">
                <a:solidFill>
                  <a:schemeClr val="dk1"/>
                </a:solidFill>
                <a:latin typeface="Arial Narrow"/>
                <a:sym typeface="Arial Narrow"/>
              </a:rPr>
              <a:t> ki </a:t>
            </a:r>
            <a:r>
              <a:rPr lang="en-US" dirty="0" err="1">
                <a:solidFill>
                  <a:schemeClr val="dk1"/>
                </a:solidFill>
                <a:latin typeface="Arial Narrow"/>
                <a:sym typeface="Arial Narrow"/>
              </a:rPr>
              <a:t>lè</a:t>
            </a:r>
            <a:r>
              <a:rPr lang="en-US" dirty="0">
                <a:solidFill>
                  <a:schemeClr val="dk1"/>
                </a:solidFill>
                <a:latin typeface="Arial Narrow"/>
                <a:sym typeface="Arial Narrow"/>
              </a:rPr>
              <a:t>.
</a:t>
            </a:r>
            <a:r>
              <a:rPr lang="en-US" dirty="0" err="1">
                <a:solidFill>
                  <a:schemeClr val="dk1"/>
                </a:solidFill>
                <a:latin typeface="Arial Narrow"/>
                <a:sym typeface="Arial Narrow"/>
              </a:rPr>
              <a:t>Asistan</a:t>
            </a:r>
            <a:r>
              <a:rPr lang="en-US" dirty="0">
                <a:solidFill>
                  <a:schemeClr val="dk1"/>
                </a:solidFill>
                <a:latin typeface="Arial Narrow"/>
                <a:sym typeface="Arial Narrow"/>
              </a:rPr>
              <a:t> </a:t>
            </a:r>
            <a:r>
              <a:rPr lang="en-US" dirty="0" err="1">
                <a:solidFill>
                  <a:schemeClr val="dk1"/>
                </a:solidFill>
                <a:latin typeface="Arial Narrow"/>
                <a:sym typeface="Arial Narrow"/>
              </a:rPr>
              <a:t>ansèyman</a:t>
            </a:r>
            <a:r>
              <a:rPr lang="en-US" dirty="0">
                <a:solidFill>
                  <a:schemeClr val="dk1"/>
                </a:solidFill>
                <a:latin typeface="Arial Narrow"/>
                <a:sym typeface="Arial Narrow"/>
              </a:rPr>
              <a:t> an k ap </a:t>
            </a:r>
            <a:r>
              <a:rPr lang="en-US" dirty="0" err="1">
                <a:solidFill>
                  <a:schemeClr val="dk1"/>
                </a:solidFill>
                <a:latin typeface="Arial Narrow"/>
                <a:sym typeface="Arial Narrow"/>
              </a:rPr>
              <a:t>travay</a:t>
            </a:r>
            <a:r>
              <a:rPr lang="en-US" dirty="0">
                <a:solidFill>
                  <a:schemeClr val="dk1"/>
                </a:solidFill>
                <a:latin typeface="Arial Narrow"/>
                <a:sym typeface="Arial Narrow"/>
              </a:rPr>
              <a:t> </a:t>
            </a:r>
            <a:r>
              <a:rPr lang="en-US" dirty="0" err="1">
                <a:solidFill>
                  <a:schemeClr val="dk1"/>
                </a:solidFill>
                <a:latin typeface="Arial Narrow"/>
                <a:sym typeface="Arial Narrow"/>
              </a:rPr>
              <a:t>avèk</a:t>
            </a:r>
            <a:r>
              <a:rPr lang="en-US" dirty="0">
                <a:solidFill>
                  <a:schemeClr val="dk1"/>
                </a:solidFill>
                <a:latin typeface="Arial Narrow"/>
                <a:sym typeface="Arial Narrow"/>
              </a:rPr>
              <a:t> </a:t>
            </a:r>
            <a:r>
              <a:rPr lang="en-US" dirty="0" err="1">
                <a:solidFill>
                  <a:schemeClr val="dk1"/>
                </a:solidFill>
                <a:latin typeface="Arial Narrow"/>
                <a:sym typeface="Arial Narrow"/>
              </a:rPr>
              <a:t>pitit</a:t>
            </a:r>
            <a:r>
              <a:rPr lang="en-US" dirty="0">
                <a:solidFill>
                  <a:schemeClr val="dk1"/>
                </a:solidFill>
                <a:latin typeface="Arial Narrow"/>
                <a:sym typeface="Arial Narrow"/>
              </a:rPr>
              <a:t> </a:t>
            </a:r>
            <a:r>
              <a:rPr lang="en-US" dirty="0" err="1">
                <a:solidFill>
                  <a:schemeClr val="dk1"/>
                </a:solidFill>
                <a:latin typeface="Arial Narrow"/>
                <a:sym typeface="Arial Narrow"/>
              </a:rPr>
              <a:t>ou</a:t>
            </a:r>
            <a:r>
              <a:rPr lang="en-US" dirty="0">
                <a:solidFill>
                  <a:schemeClr val="dk1"/>
                </a:solidFill>
                <a:latin typeface="Arial Narrow"/>
                <a:sym typeface="Arial Narrow"/>
              </a:rPr>
              <a:t> a </a:t>
            </a:r>
            <a:r>
              <a:rPr lang="en-US" dirty="0" err="1">
                <a:solidFill>
                  <a:schemeClr val="dk1"/>
                </a:solidFill>
                <a:latin typeface="Arial Narrow"/>
                <a:sym typeface="Arial Narrow"/>
              </a:rPr>
              <a:t>trè</a:t>
            </a:r>
            <a:r>
              <a:rPr lang="en-US" dirty="0">
                <a:solidFill>
                  <a:schemeClr val="dk1"/>
                </a:solidFill>
                <a:latin typeface="Arial Narrow"/>
                <a:sym typeface="Arial Narrow"/>
              </a:rPr>
              <a:t> </a:t>
            </a:r>
            <a:r>
              <a:rPr lang="en-US" dirty="0" err="1">
                <a:solidFill>
                  <a:schemeClr val="dk1"/>
                </a:solidFill>
                <a:latin typeface="Arial Narrow"/>
                <a:sym typeface="Arial Narrow"/>
              </a:rPr>
              <a:t>kalifye</a:t>
            </a:r>
            <a:r>
              <a:rPr lang="en-US" dirty="0">
                <a:solidFill>
                  <a:schemeClr val="dk1"/>
                </a:solidFill>
                <a:latin typeface="Arial Narrow"/>
                <a:sym typeface="Arial Narrow"/>
              </a:rPr>
              <a:t>.
Si </a:t>
            </a:r>
            <a:r>
              <a:rPr lang="en-US" dirty="0" err="1">
                <a:solidFill>
                  <a:schemeClr val="dk1"/>
                </a:solidFill>
                <a:latin typeface="Arial Narrow"/>
                <a:sym typeface="Arial Narrow"/>
              </a:rPr>
              <a:t>yo</a:t>
            </a:r>
            <a:r>
              <a:rPr lang="en-US" dirty="0">
                <a:solidFill>
                  <a:schemeClr val="dk1"/>
                </a:solidFill>
                <a:latin typeface="Arial Narrow"/>
                <a:sym typeface="Arial Narrow"/>
              </a:rPr>
              <a:t> </a:t>
            </a:r>
            <a:r>
              <a:rPr lang="en-US" dirty="0" err="1">
                <a:solidFill>
                  <a:schemeClr val="dk1"/>
                </a:solidFill>
                <a:latin typeface="Arial Narrow"/>
                <a:sym typeface="Arial Narrow"/>
              </a:rPr>
              <a:t>te</a:t>
            </a:r>
            <a:r>
              <a:rPr lang="en-US" dirty="0">
                <a:solidFill>
                  <a:schemeClr val="dk1"/>
                </a:solidFill>
                <a:latin typeface="Arial Narrow"/>
                <a:sym typeface="Arial Narrow"/>
              </a:rPr>
              <a:t> </a:t>
            </a:r>
            <a:r>
              <a:rPr lang="en-US" dirty="0" err="1">
                <a:solidFill>
                  <a:schemeClr val="dk1"/>
                </a:solidFill>
                <a:latin typeface="Arial Narrow"/>
                <a:sym typeface="Arial Narrow"/>
              </a:rPr>
              <a:t>anseye</a:t>
            </a:r>
            <a:r>
              <a:rPr lang="en-US" dirty="0">
                <a:solidFill>
                  <a:schemeClr val="dk1"/>
                </a:solidFill>
                <a:latin typeface="Arial Narrow"/>
                <a:sym typeface="Arial Narrow"/>
              </a:rPr>
              <a:t> </a:t>
            </a:r>
            <a:r>
              <a:rPr lang="en-US" dirty="0" err="1">
                <a:solidFill>
                  <a:schemeClr val="dk1"/>
                </a:solidFill>
                <a:latin typeface="Arial Narrow"/>
                <a:sym typeface="Arial Narrow"/>
              </a:rPr>
              <a:t>pitit</a:t>
            </a:r>
            <a:r>
              <a:rPr lang="en-US" dirty="0">
                <a:solidFill>
                  <a:schemeClr val="dk1"/>
                </a:solidFill>
                <a:latin typeface="Arial Narrow"/>
                <a:sym typeface="Arial Narrow"/>
              </a:rPr>
              <a:t> </a:t>
            </a:r>
            <a:r>
              <a:rPr lang="en-US" dirty="0" err="1">
                <a:solidFill>
                  <a:schemeClr val="dk1"/>
                </a:solidFill>
                <a:latin typeface="Arial Narrow"/>
                <a:sym typeface="Arial Narrow"/>
              </a:rPr>
              <a:t>ou</a:t>
            </a:r>
            <a:r>
              <a:rPr lang="en-US" dirty="0">
                <a:solidFill>
                  <a:schemeClr val="dk1"/>
                </a:solidFill>
                <a:latin typeface="Arial Narrow"/>
                <a:sym typeface="Arial Narrow"/>
              </a:rPr>
              <a:t> a pandan 4 </a:t>
            </a:r>
            <a:r>
              <a:rPr lang="en-US" dirty="0" err="1">
                <a:solidFill>
                  <a:schemeClr val="dk1"/>
                </a:solidFill>
                <a:latin typeface="Arial Narrow"/>
                <a:sym typeface="Arial Narrow"/>
              </a:rPr>
              <a:t>oswa</a:t>
            </a:r>
            <a:r>
              <a:rPr lang="en-US" dirty="0">
                <a:solidFill>
                  <a:schemeClr val="dk1"/>
                </a:solidFill>
                <a:latin typeface="Arial Narrow"/>
                <a:sym typeface="Arial Narrow"/>
              </a:rPr>
              <a:t> </a:t>
            </a:r>
            <a:r>
              <a:rPr lang="en-US" dirty="0" err="1">
                <a:solidFill>
                  <a:schemeClr val="dk1"/>
                </a:solidFill>
                <a:latin typeface="Arial Narrow"/>
                <a:sym typeface="Arial Narrow"/>
              </a:rPr>
              <a:t>plis</a:t>
            </a:r>
            <a:r>
              <a:rPr lang="en-US" dirty="0">
                <a:solidFill>
                  <a:schemeClr val="dk1"/>
                </a:solidFill>
                <a:latin typeface="Arial Narrow"/>
                <a:sym typeface="Arial Narrow"/>
              </a:rPr>
              <a:t> </a:t>
            </a:r>
            <a:r>
              <a:rPr lang="en-US" dirty="0" err="1">
                <a:solidFill>
                  <a:schemeClr val="dk1"/>
                </a:solidFill>
                <a:latin typeface="Arial Narrow"/>
                <a:sym typeface="Arial Narrow"/>
              </a:rPr>
              <a:t>semèn</a:t>
            </a:r>
            <a:r>
              <a:rPr lang="en-US" dirty="0">
                <a:solidFill>
                  <a:schemeClr val="dk1"/>
                </a:solidFill>
                <a:latin typeface="Arial Narrow"/>
                <a:sym typeface="Arial Narrow"/>
              </a:rPr>
              <a:t> </a:t>
            </a:r>
            <a:r>
              <a:rPr lang="en-US" dirty="0" err="1">
                <a:solidFill>
                  <a:schemeClr val="dk1"/>
                </a:solidFill>
                <a:latin typeface="Arial Narrow"/>
                <a:sym typeface="Arial Narrow"/>
              </a:rPr>
              <a:t>youn</a:t>
            </a:r>
            <a:r>
              <a:rPr lang="en-US" dirty="0">
                <a:solidFill>
                  <a:schemeClr val="dk1"/>
                </a:solidFill>
                <a:latin typeface="Arial Narrow"/>
                <a:sym typeface="Arial Narrow"/>
              </a:rPr>
              <a:t> </a:t>
            </a:r>
            <a:r>
              <a:rPr lang="en-US" dirty="0" err="1">
                <a:solidFill>
                  <a:schemeClr val="dk1"/>
                </a:solidFill>
                <a:latin typeface="Arial Narrow"/>
                <a:sym typeface="Arial Narrow"/>
              </a:rPr>
              <a:t>apre</a:t>
            </a:r>
            <a:r>
              <a:rPr lang="en-US" dirty="0">
                <a:solidFill>
                  <a:schemeClr val="dk1"/>
                </a:solidFill>
                <a:latin typeface="Arial Narrow"/>
                <a:sym typeface="Arial Narrow"/>
              </a:rPr>
              <a:t> </a:t>
            </a:r>
            <a:r>
              <a:rPr lang="en-US" dirty="0" err="1">
                <a:solidFill>
                  <a:schemeClr val="dk1"/>
                </a:solidFill>
                <a:latin typeface="Arial Narrow"/>
                <a:sym typeface="Arial Narrow"/>
              </a:rPr>
              <a:t>lòt</a:t>
            </a:r>
            <a:r>
              <a:rPr lang="en-US" dirty="0">
                <a:solidFill>
                  <a:schemeClr val="dk1"/>
                </a:solidFill>
                <a:latin typeface="Arial Narrow"/>
                <a:sym typeface="Arial Narrow"/>
              </a:rPr>
              <a:t>, yon </a:t>
            </a:r>
            <a:r>
              <a:rPr lang="en-US" dirty="0" err="1">
                <a:solidFill>
                  <a:schemeClr val="dk1"/>
                </a:solidFill>
                <a:latin typeface="Arial Narrow"/>
                <a:sym typeface="Arial Narrow"/>
              </a:rPr>
              <a:t>pwofesè</a:t>
            </a:r>
            <a:r>
              <a:rPr lang="en-US" dirty="0">
                <a:solidFill>
                  <a:schemeClr val="dk1"/>
                </a:solidFill>
                <a:latin typeface="Arial Narrow"/>
                <a:sym typeface="Arial Narrow"/>
              </a:rPr>
              <a:t> ki pa </a:t>
            </a:r>
            <a:r>
              <a:rPr lang="en-US" dirty="0" err="1">
                <a:solidFill>
                  <a:schemeClr val="dk1"/>
                </a:solidFill>
                <a:latin typeface="Arial Narrow"/>
                <a:sym typeface="Arial Narrow"/>
              </a:rPr>
              <a:t>satisfè</a:t>
            </a:r>
            <a:r>
              <a:rPr lang="en-US" dirty="0">
                <a:solidFill>
                  <a:schemeClr val="dk1"/>
                </a:solidFill>
                <a:latin typeface="Arial Narrow"/>
                <a:sym typeface="Arial Narrow"/>
              </a:rPr>
              <a:t> </a:t>
            </a:r>
            <a:r>
              <a:rPr lang="en-US" dirty="0" err="1">
                <a:solidFill>
                  <a:schemeClr val="dk1"/>
                </a:solidFill>
                <a:latin typeface="Arial Narrow"/>
                <a:sym typeface="Arial Narrow"/>
              </a:rPr>
              <a:t>sètifikasyon</a:t>
            </a:r>
            <a:r>
              <a:rPr lang="en-US" dirty="0">
                <a:solidFill>
                  <a:schemeClr val="dk1"/>
                </a:solidFill>
                <a:latin typeface="Arial Narrow"/>
                <a:sym typeface="Arial Narrow"/>
              </a:rPr>
              <a:t> </a:t>
            </a:r>
            <a:r>
              <a:rPr lang="en-US" dirty="0" err="1">
                <a:solidFill>
                  <a:schemeClr val="dk1"/>
                </a:solidFill>
                <a:latin typeface="Arial Narrow"/>
                <a:sym typeface="Arial Narrow"/>
              </a:rPr>
              <a:t>leta</a:t>
            </a:r>
            <a:r>
              <a:rPr lang="en-US" dirty="0">
                <a:solidFill>
                  <a:schemeClr val="dk1"/>
                </a:solidFill>
                <a:latin typeface="Arial Narrow"/>
                <a:sym typeface="Arial Narrow"/>
              </a:rPr>
              <a:t> </a:t>
            </a:r>
            <a:r>
              <a:rPr lang="en-US" dirty="0" err="1">
                <a:solidFill>
                  <a:schemeClr val="dk1"/>
                </a:solidFill>
                <a:latin typeface="Arial Narrow"/>
                <a:sym typeface="Arial Narrow"/>
              </a:rPr>
              <a:t>oswa</a:t>
            </a:r>
            <a:r>
              <a:rPr lang="en-US" dirty="0">
                <a:solidFill>
                  <a:schemeClr val="dk1"/>
                </a:solidFill>
                <a:latin typeface="Arial Narrow"/>
                <a:sym typeface="Arial Narrow"/>
              </a:rPr>
              <a:t> </a:t>
            </a:r>
            <a:r>
              <a:rPr lang="en-US" dirty="0" err="1">
                <a:solidFill>
                  <a:schemeClr val="dk1"/>
                </a:solidFill>
                <a:latin typeface="Arial Narrow"/>
                <a:sym typeface="Arial Narrow"/>
              </a:rPr>
              <a:t>lisans</a:t>
            </a:r>
            <a:r>
              <a:rPr lang="en-US" dirty="0">
                <a:solidFill>
                  <a:schemeClr val="dk1"/>
                </a:solidFill>
                <a:latin typeface="Arial Narrow"/>
                <a:sym typeface="Arial Narrow"/>
              </a:rPr>
              <a:t>. </a:t>
            </a:r>
            <a:r>
              <a:rPr lang="en-US" dirty="0" err="1">
                <a:solidFill>
                  <a:schemeClr val="dk1"/>
                </a:solidFill>
                <a:latin typeface="Arial Narrow"/>
                <a:sym typeface="Arial Narrow"/>
              </a:rPr>
              <a:t>Paran</a:t>
            </a:r>
            <a:r>
              <a:rPr lang="en-US" dirty="0">
                <a:solidFill>
                  <a:schemeClr val="dk1"/>
                </a:solidFill>
                <a:latin typeface="Arial Narrow"/>
                <a:sym typeface="Arial Narrow"/>
              </a:rPr>
              <a:t> </a:t>
            </a:r>
            <a:r>
              <a:rPr lang="en-US" dirty="0" err="1">
                <a:solidFill>
                  <a:schemeClr val="dk1"/>
                </a:solidFill>
                <a:latin typeface="Arial Narrow"/>
                <a:sym typeface="Arial Narrow"/>
              </a:rPr>
              <a:t>yo</a:t>
            </a:r>
            <a:r>
              <a:rPr lang="en-US" dirty="0">
                <a:solidFill>
                  <a:schemeClr val="dk1"/>
                </a:solidFill>
                <a:latin typeface="Arial Narrow"/>
                <a:sym typeface="Arial Narrow"/>
              </a:rPr>
              <a:t> ap </a:t>
            </a:r>
            <a:r>
              <a:rPr lang="en-US" dirty="0" err="1">
                <a:solidFill>
                  <a:schemeClr val="dk1"/>
                </a:solidFill>
                <a:latin typeface="Arial Narrow"/>
                <a:sym typeface="Arial Narrow"/>
              </a:rPr>
              <a:t>resevwa</a:t>
            </a:r>
            <a:r>
              <a:rPr lang="en-US" dirty="0">
                <a:solidFill>
                  <a:schemeClr val="dk1"/>
                </a:solidFill>
                <a:latin typeface="Arial Narrow"/>
                <a:sym typeface="Arial Narrow"/>
              </a:rPr>
              <a:t> </a:t>
            </a:r>
            <a:r>
              <a:rPr lang="en-US" dirty="0" err="1">
                <a:solidFill>
                  <a:schemeClr val="dk1"/>
                </a:solidFill>
                <a:latin typeface="Arial Narrow"/>
                <a:sym typeface="Arial Narrow"/>
              </a:rPr>
              <a:t>avyon</a:t>
            </a:r>
            <a:r>
              <a:rPr lang="en-US" dirty="0">
                <a:solidFill>
                  <a:schemeClr val="dk1"/>
                </a:solidFill>
                <a:latin typeface="Arial Narrow"/>
                <a:sym typeface="Arial Narrow"/>
              </a:rPr>
              <a:t> </a:t>
            </a:r>
            <a:r>
              <a:rPr lang="en-US" dirty="0" err="1">
                <a:solidFill>
                  <a:schemeClr val="dk1"/>
                </a:solidFill>
                <a:latin typeface="Arial Narrow"/>
                <a:sym typeface="Arial Narrow"/>
              </a:rPr>
              <a:t>pou</a:t>
            </a:r>
            <a:r>
              <a:rPr lang="en-US" dirty="0">
                <a:solidFill>
                  <a:schemeClr val="dk1"/>
                </a:solidFill>
                <a:latin typeface="Arial Narrow"/>
                <a:sym typeface="Arial Narrow"/>
              </a:rPr>
              <a:t> </a:t>
            </a:r>
            <a:r>
              <a:rPr lang="en-US" dirty="0" err="1">
                <a:solidFill>
                  <a:schemeClr val="dk1"/>
                </a:solidFill>
                <a:latin typeface="Arial Narrow"/>
                <a:sym typeface="Arial Narrow"/>
              </a:rPr>
              <a:t>yo</a:t>
            </a:r>
            <a:r>
              <a:rPr lang="en-US" dirty="0">
                <a:solidFill>
                  <a:schemeClr val="dk1"/>
                </a:solidFill>
                <a:latin typeface="Arial Narrow"/>
                <a:sym typeface="Arial Narrow"/>
              </a:rPr>
              <a:t> </a:t>
            </a:r>
            <a:r>
              <a:rPr lang="en-US" dirty="0" err="1">
                <a:solidFill>
                  <a:schemeClr val="dk1"/>
                </a:solidFill>
                <a:latin typeface="Arial Narrow"/>
                <a:sym typeface="Arial Narrow"/>
              </a:rPr>
              <a:t>ekri</a:t>
            </a:r>
            <a:r>
              <a:rPr lang="en-US" dirty="0">
                <a:solidFill>
                  <a:schemeClr val="dk1"/>
                </a:solidFill>
                <a:latin typeface="Arial Narrow"/>
                <a:sym typeface="Arial Narrow"/>
              </a:rPr>
              <a:t>.
</a:t>
            </a:r>
            <a:r>
              <a:rPr lang="en-US" dirty="0" err="1">
                <a:solidFill>
                  <a:schemeClr val="dk1"/>
                </a:solidFill>
                <a:latin typeface="Arial Narrow"/>
                <a:sym typeface="Arial Narrow"/>
              </a:rPr>
              <a:t>Pwogrè</a:t>
            </a:r>
            <a:r>
              <a:rPr lang="en-US" dirty="0">
                <a:solidFill>
                  <a:schemeClr val="dk1"/>
                </a:solidFill>
                <a:latin typeface="Arial Narrow"/>
                <a:sym typeface="Arial Narrow"/>
              </a:rPr>
              <a:t> </a:t>
            </a:r>
            <a:r>
              <a:rPr lang="en-US" dirty="0" err="1">
                <a:solidFill>
                  <a:schemeClr val="dk1"/>
                </a:solidFill>
                <a:latin typeface="Arial Narrow"/>
                <a:sym typeface="Arial Narrow"/>
              </a:rPr>
              <a:t>akademik</a:t>
            </a:r>
            <a:r>
              <a:rPr lang="en-US" dirty="0">
                <a:solidFill>
                  <a:schemeClr val="dk1"/>
                </a:solidFill>
                <a:latin typeface="Arial Narrow"/>
                <a:sym typeface="Arial Narrow"/>
              </a:rPr>
              <a:t> </a:t>
            </a:r>
            <a:r>
              <a:rPr lang="en-US" dirty="0" err="1">
                <a:solidFill>
                  <a:schemeClr val="dk1"/>
                </a:solidFill>
                <a:latin typeface="Arial Narrow"/>
                <a:sym typeface="Arial Narrow"/>
              </a:rPr>
              <a:t>pitit</a:t>
            </a:r>
            <a:r>
              <a:rPr lang="en-US" dirty="0">
                <a:solidFill>
                  <a:schemeClr val="dk1"/>
                </a:solidFill>
                <a:latin typeface="Arial Narrow"/>
                <a:sym typeface="Arial Narrow"/>
              </a:rPr>
              <a:t> </a:t>
            </a:r>
            <a:r>
              <a:rPr lang="en-US" dirty="0" err="1">
                <a:solidFill>
                  <a:schemeClr val="dk1"/>
                </a:solidFill>
                <a:latin typeface="Arial Narrow"/>
                <a:sym typeface="Arial Narrow"/>
              </a:rPr>
              <a:t>ou</a:t>
            </a:r>
            <a:r>
              <a:rPr lang="en-US" dirty="0">
                <a:solidFill>
                  <a:schemeClr val="dk1"/>
                </a:solidFill>
                <a:latin typeface="Arial Narrow"/>
                <a:sym typeface="Arial Narrow"/>
              </a:rPr>
              <a:t> a: </a:t>
            </a:r>
            <a:r>
              <a:rPr lang="en-US" dirty="0" err="1">
                <a:solidFill>
                  <a:schemeClr val="dk1"/>
                </a:solidFill>
                <a:latin typeface="Arial Narrow"/>
                <a:sym typeface="Arial Narrow"/>
              </a:rPr>
              <a:t>rezilta</a:t>
            </a:r>
            <a:r>
              <a:rPr lang="en-US" dirty="0">
                <a:solidFill>
                  <a:schemeClr val="dk1"/>
                </a:solidFill>
                <a:latin typeface="Arial Narrow"/>
                <a:sym typeface="Arial Narrow"/>
              </a:rPr>
              <a:t> </a:t>
            </a:r>
            <a:r>
              <a:rPr lang="en-US" dirty="0" err="1">
                <a:solidFill>
                  <a:schemeClr val="dk1"/>
                </a:solidFill>
                <a:latin typeface="Arial Narrow"/>
                <a:sym typeface="Arial Narrow"/>
              </a:rPr>
              <a:t>tès</a:t>
            </a:r>
            <a:r>
              <a:rPr lang="en-US" dirty="0">
                <a:solidFill>
                  <a:schemeClr val="dk1"/>
                </a:solidFill>
                <a:latin typeface="Arial Narrow"/>
                <a:sym typeface="Arial Narrow"/>
              </a:rPr>
              <a:t> </a:t>
            </a:r>
            <a:r>
              <a:rPr lang="en-US" dirty="0" err="1">
                <a:solidFill>
                  <a:schemeClr val="dk1"/>
                </a:solidFill>
                <a:latin typeface="Arial Narrow"/>
                <a:sym typeface="Arial Narrow"/>
              </a:rPr>
              <a:t>estanda</a:t>
            </a:r>
            <a:r>
              <a:rPr lang="en-US" dirty="0">
                <a:solidFill>
                  <a:schemeClr val="dk1"/>
                </a:solidFill>
                <a:latin typeface="Arial Narrow"/>
                <a:sym typeface="Arial Narrow"/>
              </a:rPr>
              <a:t> (STAR, VIST), </a:t>
            </a:r>
            <a:r>
              <a:rPr lang="en-US" dirty="0" err="1">
                <a:solidFill>
                  <a:schemeClr val="dk1"/>
                </a:solidFill>
                <a:latin typeface="Arial Narrow"/>
                <a:sym typeface="Arial Narrow"/>
              </a:rPr>
              <a:t>rezilta</a:t>
            </a:r>
            <a:r>
              <a:rPr lang="en-US" dirty="0">
                <a:solidFill>
                  <a:schemeClr val="dk1"/>
                </a:solidFill>
                <a:latin typeface="Arial Narrow"/>
                <a:sym typeface="Arial Narrow"/>
              </a:rPr>
              <a:t> </a:t>
            </a:r>
            <a:r>
              <a:rPr lang="en-US" dirty="0" err="1">
                <a:solidFill>
                  <a:schemeClr val="dk1"/>
                </a:solidFill>
                <a:latin typeface="Arial Narrow"/>
                <a:sym typeface="Arial Narrow"/>
              </a:rPr>
              <a:t>entèvansyon</a:t>
            </a:r>
            <a:r>
              <a:rPr lang="en-US" dirty="0">
                <a:solidFill>
                  <a:schemeClr val="dk1"/>
                </a:solidFill>
                <a:latin typeface="Arial Narrow"/>
                <a:sym typeface="Arial Narrow"/>
              </a:rPr>
              <a:t>/ </a:t>
            </a:r>
            <a:r>
              <a:rPr lang="en-US" dirty="0" err="1">
                <a:solidFill>
                  <a:schemeClr val="dk1"/>
                </a:solidFill>
                <a:latin typeface="Arial Narrow"/>
                <a:sym typeface="Arial Narrow"/>
              </a:rPr>
              <a:t>pwogrè</a:t>
            </a:r>
            <a:r>
              <a:rPr lang="en-US" dirty="0">
                <a:solidFill>
                  <a:schemeClr val="dk1"/>
                </a:solidFill>
                <a:latin typeface="Arial Narrow"/>
                <a:sym typeface="Arial Narrow"/>
              </a:rPr>
              <a:t> </a:t>
            </a:r>
            <a:r>
              <a:rPr lang="en-US" dirty="0" err="1">
                <a:solidFill>
                  <a:schemeClr val="dk1"/>
                </a:solidFill>
                <a:latin typeface="Arial Narrow"/>
                <a:sym typeface="Arial Narrow"/>
              </a:rPr>
              <a:t>siveyans</a:t>
            </a:r>
            <a:r>
              <a:rPr lang="en-US" dirty="0">
                <a:solidFill>
                  <a:schemeClr val="dk1"/>
                </a:solidFill>
                <a:latin typeface="Arial Narrow"/>
                <a:sym typeface="Arial Narrow"/>
              </a:rPr>
              <a:t>, </a:t>
            </a:r>
            <a:r>
              <a:rPr lang="en-US" dirty="0" err="1">
                <a:solidFill>
                  <a:schemeClr val="dk1"/>
                </a:solidFill>
                <a:latin typeface="Arial Narrow"/>
                <a:sym typeface="Arial Narrow"/>
              </a:rPr>
              <a:t>ak</a:t>
            </a:r>
            <a:r>
              <a:rPr lang="en-US" dirty="0">
                <a:solidFill>
                  <a:schemeClr val="dk1"/>
                </a:solidFill>
                <a:latin typeface="Arial Narrow"/>
                <a:sym typeface="Arial Narrow"/>
              </a:rPr>
              <a:t> </a:t>
            </a:r>
            <a:r>
              <a:rPr lang="en-US" dirty="0" err="1">
                <a:solidFill>
                  <a:schemeClr val="dk1"/>
                </a:solidFill>
                <a:latin typeface="Arial Narrow"/>
                <a:sym typeface="Arial Narrow"/>
              </a:rPr>
              <a:t>nòt</a:t>
            </a:r>
            <a:r>
              <a:rPr lang="en-US" dirty="0">
                <a:solidFill>
                  <a:schemeClr val="dk1"/>
                </a:solidFill>
                <a:latin typeface="Arial Narrow"/>
                <a:sym typeface="Arial Narrow"/>
              </a:rPr>
              <a:t> </a:t>
            </a:r>
            <a:r>
              <a:rPr lang="en-US" dirty="0" err="1">
                <a:solidFill>
                  <a:schemeClr val="dk1"/>
                </a:solidFill>
                <a:latin typeface="Arial Narrow"/>
                <a:sym typeface="Arial Narrow"/>
              </a:rPr>
              <a:t>salklas</a:t>
            </a:r>
            <a:r>
              <a:rPr lang="en-US" dirty="0">
                <a:solidFill>
                  <a:schemeClr val="dk1"/>
                </a:solidFill>
                <a:latin typeface="Arial Narrow"/>
                <a:sym typeface="Arial Narrow"/>
              </a:rPr>
              <a:t> </a:t>
            </a:r>
            <a:r>
              <a:rPr lang="en-US" dirty="0" err="1">
                <a:solidFill>
                  <a:schemeClr val="dk1"/>
                </a:solidFill>
                <a:latin typeface="Arial Narrow"/>
                <a:sym typeface="Arial Narrow"/>
              </a:rPr>
              <a:t>yo</a:t>
            </a:r>
            <a:endParaRPr lang="en-US" sz="1800" dirty="0">
              <a:solidFill>
                <a:schemeClr val="dk1"/>
              </a:solidFill>
              <a:latin typeface="Arial Narrow"/>
              <a:sym typeface="Arial Narrow"/>
            </a:endParaRPr>
          </a:p>
        </p:txBody>
      </p:sp>
      <p:sp>
        <p:nvSpPr>
          <p:cNvPr id="205" name="Google Shape;205;p18"/>
          <p:cNvSpPr txBox="1"/>
          <p:nvPr/>
        </p:nvSpPr>
        <p:spPr>
          <a:xfrm>
            <a:off x="85566" y="6394590"/>
            <a:ext cx="1353312" cy="36929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 typeface="Arial"/>
              <a:buNone/>
              <a:tabLst/>
              <a:defRPr/>
            </a:pPr>
            <a:r>
              <a:rPr lang="en-US" sz="1800" b="0" i="0" u="none" strike="noStrike" cap="none" dirty="0">
                <a:solidFill>
                  <a:schemeClr val="lt1"/>
                </a:solidFill>
                <a:latin typeface="Gill Sans"/>
                <a:ea typeface="Gill Sans"/>
                <a:cs typeface="Gill Sans"/>
                <a:sym typeface="Gill Sans"/>
              </a:rPr>
              <a:t>F</a:t>
            </a:r>
            <a:r>
              <a:rPr kumimoji="0" lang="en-US" sz="1800" b="0" i="0" u="none" strike="noStrike" kern="1200" cap="none" spc="0" normalizeH="0" baseline="0" noProof="0" dirty="0">
                <a:ln>
                  <a:noFill/>
                </a:ln>
                <a:solidFill>
                  <a:prstClr val="black"/>
                </a:solidFill>
                <a:effectLst/>
                <a:uLnTx/>
                <a:uFillTx/>
                <a:latin typeface="Gill Sans"/>
                <a:ea typeface="Gill Sans"/>
                <a:cs typeface="Gill Sans"/>
                <a:sym typeface="Gill Sans"/>
              </a:rPr>
              <a:t>FY25</a:t>
            </a:r>
            <a:endParaRPr kumimoji="0" 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18" name="Audio 17">
            <a:hlinkClick r:id="" action="ppaction://media"/>
            <a:extLst>
              <a:ext uri="{FF2B5EF4-FFF2-40B4-BE49-F238E27FC236}">
                <a16:creationId xmlns:a16="http://schemas.microsoft.com/office/drawing/2014/main" id="{FB668AEF-1432-A58B-DE69-6945A3857D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1010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1"/>
          <p:cNvSpPr txBox="1">
            <a:spLocks noGrp="1"/>
          </p:cNvSpPr>
          <p:nvPr>
            <p:ph type="title"/>
          </p:nvPr>
        </p:nvSpPr>
        <p:spPr>
          <a:xfrm>
            <a:off x="762000" y="838200"/>
            <a:ext cx="7856538" cy="838200"/>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4800"/>
            </a:pPr>
            <a:r>
              <a:rPr lang="es-MX" sz="4800" dirty="0"/>
              <a:t>KONSÈY POU SIKSÈ:</a:t>
            </a:r>
            <a:endParaRPr lang="es-MX" sz="5400" noProof="0" dirty="0"/>
          </a:p>
        </p:txBody>
      </p:sp>
      <p:sp>
        <p:nvSpPr>
          <p:cNvPr id="212" name="Google Shape;212;p21"/>
          <p:cNvSpPr txBox="1"/>
          <p:nvPr/>
        </p:nvSpPr>
        <p:spPr>
          <a:xfrm>
            <a:off x="101600" y="1932432"/>
            <a:ext cx="8940800" cy="4031833"/>
          </a:xfrm>
          <a:prstGeom prst="rect">
            <a:avLst/>
          </a:prstGeom>
          <a:noFill/>
          <a:ln>
            <a:noFill/>
          </a:ln>
        </p:spPr>
        <p:txBody>
          <a:bodyPr spcFirstLastPara="1" wrap="square" lIns="91425" tIns="45700" rIns="91425" bIns="45700" anchor="t" anchorCtr="0">
            <a:spAutoFit/>
          </a:bodyPr>
          <a:lstStyle/>
          <a:p>
            <a:pPr marL="457200" lvl="0" indent="-457200" algn="just">
              <a:buClr>
                <a:schemeClr val="dk1"/>
              </a:buClr>
              <a:buSzPts val="2000"/>
              <a:buFont typeface="Arial"/>
              <a:buChar char="•"/>
            </a:pPr>
            <a:r>
              <a:rPr lang="en-US" sz="2000" dirty="0" err="1">
                <a:solidFill>
                  <a:schemeClr val="dk1"/>
                </a:solidFill>
                <a:latin typeface="Arial Narrow"/>
                <a:ea typeface="Arial Narrow"/>
                <a:cs typeface="Arial Narrow"/>
                <a:sym typeface="Arial Narrow"/>
              </a:rPr>
              <a:t>Kominike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avèk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pwofesè</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pitit</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ou</a:t>
            </a:r>
            <a:r>
              <a:rPr lang="en-US" sz="2000" dirty="0">
                <a:solidFill>
                  <a:schemeClr val="dk1"/>
                </a:solidFill>
                <a:latin typeface="Arial Narrow"/>
                <a:ea typeface="Arial Narrow"/>
                <a:cs typeface="Arial Narrow"/>
                <a:sym typeface="Arial Narrow"/>
              </a:rPr>
              <a:t> a </a:t>
            </a:r>
            <a:r>
              <a:rPr lang="en-US" sz="2000" dirty="0" err="1">
                <a:solidFill>
                  <a:schemeClr val="dk1"/>
                </a:solidFill>
                <a:latin typeface="Arial Narrow"/>
                <a:ea typeface="Arial Narrow"/>
                <a:cs typeface="Arial Narrow"/>
                <a:sym typeface="Arial Narrow"/>
              </a:rPr>
              <a:t>souvan</a:t>
            </a:r>
            <a:r>
              <a:rPr lang="en-US" sz="2000" dirty="0">
                <a:solidFill>
                  <a:schemeClr val="dk1"/>
                </a:solidFill>
                <a:latin typeface="Arial Narrow"/>
                <a:ea typeface="Arial Narrow"/>
                <a:cs typeface="Arial Narrow"/>
                <a:sym typeface="Arial Narrow"/>
              </a:rPr>
              <a:t> pandan tout </a:t>
            </a:r>
            <a:r>
              <a:rPr lang="en-US" sz="2000" dirty="0" err="1">
                <a:solidFill>
                  <a:schemeClr val="dk1"/>
                </a:solidFill>
                <a:latin typeface="Arial Narrow"/>
                <a:ea typeface="Arial Narrow"/>
                <a:cs typeface="Arial Narrow"/>
                <a:sym typeface="Arial Narrow"/>
              </a:rPr>
              <a:t>ane</a:t>
            </a:r>
            <a:r>
              <a:rPr lang="en-US" sz="2000" dirty="0">
                <a:solidFill>
                  <a:schemeClr val="dk1"/>
                </a:solidFill>
                <a:latin typeface="Arial Narrow"/>
                <a:ea typeface="Arial Narrow"/>
                <a:cs typeface="Arial Narrow"/>
                <a:sym typeface="Arial Narrow"/>
              </a:rPr>
              <a:t> a! </a:t>
            </a:r>
            <a:r>
              <a:rPr lang="en-US" sz="2000" dirty="0" err="1">
                <a:solidFill>
                  <a:schemeClr val="dk1"/>
                </a:solidFill>
                <a:latin typeface="Arial Narrow"/>
                <a:ea typeface="Arial Narrow"/>
                <a:cs typeface="Arial Narrow"/>
                <a:sym typeface="Arial Narrow"/>
              </a:rPr>
              <a:t>Kòmanse</a:t>
            </a:r>
            <a:r>
              <a:rPr lang="en-US" sz="2000" dirty="0">
                <a:solidFill>
                  <a:schemeClr val="dk1"/>
                </a:solidFill>
                <a:latin typeface="Arial Narrow"/>
                <a:ea typeface="Arial Narrow"/>
                <a:cs typeface="Arial Narrow"/>
                <a:sym typeface="Arial Narrow"/>
              </a:rPr>
              <a:t> nan </a:t>
            </a:r>
            <a:r>
              <a:rPr lang="en-US" sz="2000" dirty="0" err="1">
                <a:solidFill>
                  <a:schemeClr val="dk1"/>
                </a:solidFill>
                <a:latin typeface="Arial Narrow"/>
                <a:ea typeface="Arial Narrow"/>
                <a:cs typeface="Arial Narrow"/>
                <a:sym typeface="Arial Narrow"/>
              </a:rPr>
              <a:t>kòmansman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ane</a:t>
            </a:r>
            <a:r>
              <a:rPr lang="en-US" sz="2000" dirty="0">
                <a:solidFill>
                  <a:schemeClr val="dk1"/>
                </a:solidFill>
                <a:latin typeface="Arial Narrow"/>
                <a:ea typeface="Arial Narrow"/>
                <a:cs typeface="Arial Narrow"/>
                <a:sym typeface="Arial Narrow"/>
              </a:rPr>
              <a:t> a ... ki </a:t>
            </a:r>
            <a:r>
              <a:rPr lang="en-US" sz="2000" dirty="0" err="1">
                <a:solidFill>
                  <a:schemeClr val="dk1"/>
                </a:solidFill>
                <a:latin typeface="Arial Narrow"/>
                <a:ea typeface="Arial Narrow"/>
                <a:cs typeface="Arial Narrow"/>
                <a:sym typeface="Arial Narrow"/>
              </a:rPr>
              <a:t>jan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ou</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vle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kominike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youn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ak</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lòt</a:t>
            </a:r>
            <a:r>
              <a:rPr lang="en-US" sz="2000" dirty="0">
                <a:solidFill>
                  <a:schemeClr val="dk1"/>
                </a:solidFill>
                <a:latin typeface="Arial Narrow"/>
                <a:ea typeface="Arial Narrow"/>
                <a:cs typeface="Arial Narrow"/>
                <a:sym typeface="Arial Narrow"/>
              </a:rPr>
              <a:t>?
Bay </a:t>
            </a:r>
            <a:r>
              <a:rPr lang="en-US" sz="2000" dirty="0" err="1">
                <a:solidFill>
                  <a:schemeClr val="dk1"/>
                </a:solidFill>
                <a:latin typeface="Arial Narrow"/>
                <a:ea typeface="Arial Narrow"/>
                <a:cs typeface="Arial Narrow"/>
                <a:sym typeface="Arial Narrow"/>
              </a:rPr>
              <a:t>opinyon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ou</a:t>
            </a:r>
            <a:r>
              <a:rPr lang="en-US" sz="2000" dirty="0">
                <a:solidFill>
                  <a:schemeClr val="dk1"/>
                </a:solidFill>
                <a:latin typeface="Arial Narrow"/>
                <a:ea typeface="Arial Narrow"/>
                <a:cs typeface="Arial Narrow"/>
                <a:sym typeface="Arial Narrow"/>
              </a:rPr>
              <a:t> sou Plan I </a:t>
            </a:r>
            <a:r>
              <a:rPr lang="en-US" sz="2000" dirty="0" err="1">
                <a:solidFill>
                  <a:schemeClr val="dk1"/>
                </a:solidFill>
                <a:latin typeface="Arial Narrow"/>
                <a:ea typeface="Arial Narrow"/>
                <a:cs typeface="Arial Narrow"/>
                <a:sym typeface="Arial Narrow"/>
              </a:rPr>
              <a:t>lekòl</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tanpri</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ranpli</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glise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sòti</a:t>
            </a:r>
            <a:r>
              <a:rPr lang="en-US" sz="2000" dirty="0">
                <a:solidFill>
                  <a:schemeClr val="dk1"/>
                </a:solidFill>
                <a:latin typeface="Arial Narrow"/>
                <a:ea typeface="Arial Narrow"/>
                <a:cs typeface="Arial Narrow"/>
                <a:sym typeface="Arial Narrow"/>
              </a:rPr>
              <a:t>, Google </a:t>
            </a:r>
            <a:r>
              <a:rPr lang="en-US" sz="2000" dirty="0" err="1">
                <a:solidFill>
                  <a:schemeClr val="dk1"/>
                </a:solidFill>
                <a:latin typeface="Arial Narrow"/>
                <a:ea typeface="Arial Narrow"/>
                <a:cs typeface="Arial Narrow"/>
                <a:sym typeface="Arial Narrow"/>
              </a:rPr>
              <a:t>Fòm</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sondaj</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elatriye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Konsidere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rantre</a:t>
            </a:r>
            <a:r>
              <a:rPr lang="en-US" sz="2000" dirty="0">
                <a:solidFill>
                  <a:schemeClr val="dk1"/>
                </a:solidFill>
                <a:latin typeface="Arial Narrow"/>
                <a:ea typeface="Arial Narrow"/>
                <a:cs typeface="Arial Narrow"/>
                <a:sym typeface="Arial Narrow"/>
              </a:rPr>
              <a:t> nan </a:t>
            </a:r>
            <a:r>
              <a:rPr lang="en-US" sz="2000" dirty="0" err="1">
                <a:solidFill>
                  <a:schemeClr val="dk1"/>
                </a:solidFill>
                <a:latin typeface="Arial Narrow"/>
                <a:ea typeface="Arial Narrow"/>
                <a:cs typeface="Arial Narrow"/>
                <a:sym typeface="Arial Narrow"/>
              </a:rPr>
              <a:t>Konsèy</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Konsiltatif</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Lekòl</a:t>
            </a:r>
            <a:r>
              <a:rPr lang="en-US" sz="2000" dirty="0">
                <a:solidFill>
                  <a:schemeClr val="dk1"/>
                </a:solidFill>
                <a:latin typeface="Arial Narrow"/>
                <a:ea typeface="Arial Narrow"/>
                <a:cs typeface="Arial Narrow"/>
                <a:sym typeface="Arial Narrow"/>
              </a:rPr>
              <a:t> (SAC) </a:t>
            </a:r>
            <a:r>
              <a:rPr lang="en-US" sz="2000" dirty="0" err="1">
                <a:solidFill>
                  <a:schemeClr val="dk1"/>
                </a:solidFill>
                <a:latin typeface="Arial Narrow"/>
                <a:ea typeface="Arial Narrow"/>
                <a:cs typeface="Arial Narrow"/>
                <a:sym typeface="Arial Narrow"/>
              </a:rPr>
              <a:t>oubyen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Ekip</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Lidèchip</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Paran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distri</a:t>
            </a:r>
            <a:r>
              <a:rPr lang="en-US" sz="2000" dirty="0">
                <a:solidFill>
                  <a:schemeClr val="dk1"/>
                </a:solidFill>
                <a:latin typeface="Arial Narrow"/>
                <a:ea typeface="Arial Narrow"/>
                <a:cs typeface="Arial Narrow"/>
                <a:sym typeface="Arial Narrow"/>
              </a:rPr>
              <a:t> a. Kite </a:t>
            </a:r>
            <a:r>
              <a:rPr lang="en-US" sz="2000" dirty="0" err="1">
                <a:solidFill>
                  <a:schemeClr val="dk1"/>
                </a:solidFill>
                <a:latin typeface="Arial Narrow"/>
                <a:ea typeface="Arial Narrow"/>
                <a:cs typeface="Arial Narrow"/>
                <a:sym typeface="Arial Narrow"/>
              </a:rPr>
              <a:t>vwa</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ou</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tande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vwa</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ou</a:t>
            </a:r>
            <a:r>
              <a:rPr lang="en-US" sz="2000" dirty="0">
                <a:solidFill>
                  <a:schemeClr val="dk1"/>
                </a:solidFill>
                <a:latin typeface="Arial Narrow"/>
                <a:ea typeface="Arial Narrow"/>
                <a:cs typeface="Arial Narrow"/>
                <a:sym typeface="Arial Narrow"/>
              </a:rPr>
              <a:t>!
Turner gen yon Sant </a:t>
            </a:r>
            <a:r>
              <a:rPr lang="en-US" sz="2000" dirty="0" err="1">
                <a:solidFill>
                  <a:schemeClr val="dk1"/>
                </a:solidFill>
                <a:latin typeface="Arial Narrow"/>
                <a:ea typeface="Arial Narrow"/>
                <a:cs typeface="Arial Narrow"/>
                <a:sym typeface="Arial Narrow"/>
              </a:rPr>
              <a:t>Resous</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Paran</a:t>
            </a:r>
            <a:r>
              <a:rPr lang="en-US" sz="2000" dirty="0">
                <a:solidFill>
                  <a:schemeClr val="dk1"/>
                </a:solidFill>
                <a:latin typeface="Arial Narrow"/>
                <a:ea typeface="Arial Narrow"/>
                <a:cs typeface="Arial Narrow"/>
                <a:sym typeface="Arial Narrow"/>
              </a:rPr>
              <a:t> ki bay </a:t>
            </a:r>
            <a:r>
              <a:rPr lang="en-US" sz="2000" dirty="0" err="1">
                <a:solidFill>
                  <a:schemeClr val="dk1"/>
                </a:solidFill>
                <a:latin typeface="Arial Narrow"/>
                <a:ea typeface="Arial Narrow"/>
                <a:cs typeface="Arial Narrow"/>
                <a:sym typeface="Arial Narrow"/>
              </a:rPr>
              <a:t>materyèl</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fanmi</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ka </a:t>
            </a:r>
            <a:r>
              <a:rPr lang="en-US" sz="2000" dirty="0" err="1">
                <a:solidFill>
                  <a:schemeClr val="dk1"/>
                </a:solidFill>
                <a:latin typeface="Arial Narrow"/>
                <a:ea typeface="Arial Narrow"/>
                <a:cs typeface="Arial Narrow"/>
                <a:sym typeface="Arial Narrow"/>
              </a:rPr>
              <a:t>tcheke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deyò</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pou</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itilize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lakay</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yo</a:t>
            </a:r>
            <a:r>
              <a:rPr lang="en-US" sz="2000" dirty="0">
                <a:solidFill>
                  <a:schemeClr val="dk1"/>
                </a:solidFill>
                <a:latin typeface="Arial Narrow"/>
                <a:ea typeface="Arial Narrow"/>
                <a:cs typeface="Arial Narrow"/>
                <a:sym typeface="Arial Narrow"/>
              </a:rPr>
              <a:t>. Ou ka </a:t>
            </a:r>
            <a:r>
              <a:rPr lang="en-US" sz="2000" dirty="0" err="1">
                <a:solidFill>
                  <a:schemeClr val="dk1"/>
                </a:solidFill>
                <a:latin typeface="Arial Narrow"/>
                <a:ea typeface="Arial Narrow"/>
                <a:cs typeface="Arial Narrow"/>
                <a:sym typeface="Arial Narrow"/>
              </a:rPr>
              <a:t>mande</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pwofesè</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pitit</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ou</a:t>
            </a:r>
            <a:r>
              <a:rPr lang="en-US" sz="2000" dirty="0">
                <a:solidFill>
                  <a:schemeClr val="dk1"/>
                </a:solidFill>
                <a:latin typeface="Arial Narrow"/>
                <a:ea typeface="Arial Narrow"/>
                <a:cs typeface="Arial Narrow"/>
                <a:sym typeface="Arial Narrow"/>
              </a:rPr>
              <a:t> a </a:t>
            </a:r>
            <a:r>
              <a:rPr lang="en-US" sz="2000" dirty="0" err="1">
                <a:solidFill>
                  <a:schemeClr val="dk1"/>
                </a:solidFill>
                <a:latin typeface="Arial Narrow"/>
                <a:ea typeface="Arial Narrow"/>
                <a:cs typeface="Arial Narrow"/>
                <a:sym typeface="Arial Narrow"/>
              </a:rPr>
              <a:t>pou</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materyèl</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pou</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ede</a:t>
            </a:r>
            <a:r>
              <a:rPr lang="en-US" sz="2000" dirty="0">
                <a:solidFill>
                  <a:schemeClr val="dk1"/>
                </a:solidFill>
                <a:latin typeface="Arial Narrow"/>
                <a:ea typeface="Arial Narrow"/>
                <a:cs typeface="Arial Narrow"/>
                <a:sym typeface="Arial Narrow"/>
              </a:rPr>
              <a:t> w </a:t>
            </a:r>
            <a:r>
              <a:rPr lang="en-US" sz="2000" dirty="0" err="1">
                <a:solidFill>
                  <a:schemeClr val="dk1"/>
                </a:solidFill>
                <a:latin typeface="Arial Narrow"/>
                <a:ea typeface="Arial Narrow"/>
                <a:cs typeface="Arial Narrow"/>
                <a:sym typeface="Arial Narrow"/>
              </a:rPr>
              <a:t>lakay</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ou</a:t>
            </a:r>
            <a:r>
              <a:rPr lang="en-US" sz="2000" dirty="0">
                <a:solidFill>
                  <a:schemeClr val="dk1"/>
                </a:solidFill>
                <a:latin typeface="Arial Narrow"/>
                <a:ea typeface="Arial Narrow"/>
                <a:cs typeface="Arial Narrow"/>
                <a:sym typeface="Arial Narrow"/>
              </a:rPr>
              <a:t>. 
Rive </a:t>
            </a:r>
            <a:r>
              <a:rPr lang="en-US" sz="2000" dirty="0" err="1">
                <a:solidFill>
                  <a:schemeClr val="dk1"/>
                </a:solidFill>
                <a:latin typeface="Arial Narrow"/>
                <a:ea typeface="Arial Narrow"/>
                <a:cs typeface="Arial Narrow"/>
                <a:sym typeface="Arial Narrow"/>
              </a:rPr>
              <a:t>jwenn</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soti</a:t>
            </a:r>
            <a:r>
              <a:rPr lang="en-US" sz="2000" dirty="0">
                <a:solidFill>
                  <a:schemeClr val="dk1"/>
                </a:solidFill>
                <a:latin typeface="Arial Narrow"/>
                <a:ea typeface="Arial Narrow"/>
                <a:cs typeface="Arial Narrow"/>
                <a:sym typeface="Arial Narrow"/>
              </a:rPr>
              <a:t> nan Megan Arnold (arnold.megan@brevardschools.org) </a:t>
            </a:r>
            <a:r>
              <a:rPr lang="en-US" sz="2000" dirty="0" err="1">
                <a:solidFill>
                  <a:schemeClr val="dk1"/>
                </a:solidFill>
                <a:latin typeface="Arial Narrow"/>
                <a:ea typeface="Arial Narrow"/>
                <a:cs typeface="Arial Narrow"/>
                <a:sym typeface="Arial Narrow"/>
              </a:rPr>
              <a:t>pou</a:t>
            </a:r>
            <a:r>
              <a:rPr lang="en-US" sz="2000" dirty="0">
                <a:solidFill>
                  <a:schemeClr val="dk1"/>
                </a:solidFill>
                <a:latin typeface="Arial Narrow"/>
                <a:ea typeface="Arial Narrow"/>
                <a:cs typeface="Arial Narrow"/>
                <a:sym typeface="Arial Narrow"/>
              </a:rPr>
              <a:t> </a:t>
            </a:r>
            <a:r>
              <a:rPr lang="en-US" sz="2000" dirty="0" err="1">
                <a:solidFill>
                  <a:schemeClr val="dk1"/>
                </a:solidFill>
                <a:latin typeface="Arial Narrow"/>
                <a:ea typeface="Arial Narrow"/>
                <a:cs typeface="Arial Narrow"/>
                <a:sym typeface="Arial Narrow"/>
              </a:rPr>
              <a:t>diskite</a:t>
            </a:r>
            <a:r>
              <a:rPr lang="en-US" sz="2000" dirty="0">
                <a:solidFill>
                  <a:schemeClr val="dk1"/>
                </a:solidFill>
                <a:latin typeface="Arial Narrow"/>
                <a:ea typeface="Arial Narrow"/>
                <a:cs typeface="Arial Narrow"/>
                <a:sym typeface="Arial Narrow"/>
              </a:rPr>
              <a:t> sou </a:t>
            </a:r>
            <a:r>
              <a:rPr lang="en-US" sz="2000" dirty="0" err="1">
                <a:solidFill>
                  <a:schemeClr val="dk1"/>
                </a:solidFill>
                <a:latin typeface="Arial Narrow"/>
                <a:ea typeface="Arial Narrow"/>
                <a:cs typeface="Arial Narrow"/>
                <a:sym typeface="Arial Narrow"/>
              </a:rPr>
              <a:t>materyèl</a:t>
            </a:r>
            <a:r>
              <a:rPr lang="en-US" sz="2000" dirty="0">
                <a:solidFill>
                  <a:schemeClr val="dk1"/>
                </a:solidFill>
                <a:latin typeface="Arial Narrow"/>
                <a:ea typeface="Arial Narrow"/>
                <a:cs typeface="Arial Narrow"/>
                <a:sym typeface="Arial Narrow"/>
              </a:rPr>
              <a:t> ki </a:t>
            </a:r>
            <a:r>
              <a:rPr lang="en-US" sz="2000" dirty="0" err="1">
                <a:solidFill>
                  <a:schemeClr val="dk1"/>
                </a:solidFill>
                <a:latin typeface="Arial Narrow"/>
                <a:ea typeface="Arial Narrow"/>
                <a:cs typeface="Arial Narrow"/>
                <a:sym typeface="Arial Narrow"/>
              </a:rPr>
              <a:t>disponib</a:t>
            </a:r>
            <a:r>
              <a:rPr lang="en-US" sz="2000" dirty="0">
                <a:solidFill>
                  <a:schemeClr val="dk1"/>
                </a:solidFill>
                <a:latin typeface="Arial Narrow"/>
                <a:ea typeface="Arial Narrow"/>
                <a:cs typeface="Arial Narrow"/>
                <a:sym typeface="Arial Narrow"/>
              </a:rPr>
              <a:t>
FY25</a:t>
            </a:r>
            <a:endParaRPr sz="2600" b="0" i="0" u="none" strike="noStrike" cap="none" dirty="0">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Arial Narrow"/>
              <a:ea typeface="Arial Narrow"/>
              <a:cs typeface="Arial Narrow"/>
              <a:sym typeface="Arial Narrow"/>
            </a:endParaRPr>
          </a:p>
          <a:p>
            <a:pPr marL="225425" marR="0" lvl="0" indent="-47625" algn="l" rtl="0">
              <a:lnSpc>
                <a:spcPct val="100000"/>
              </a:lnSpc>
              <a:spcBef>
                <a:spcPts val="0"/>
              </a:spcBef>
              <a:spcAft>
                <a:spcPts val="0"/>
              </a:spcAft>
              <a:buClr>
                <a:schemeClr val="dk1"/>
              </a:buClr>
              <a:buSzPts val="2800"/>
              <a:buFont typeface="Noto Sans Symbols"/>
              <a:buNone/>
            </a:pPr>
            <a:endParaRPr sz="2800" b="0" i="0" u="none" strike="noStrike" cap="none" dirty="0">
              <a:solidFill>
                <a:schemeClr val="dk1"/>
              </a:solidFill>
              <a:latin typeface="Tahoma"/>
              <a:ea typeface="Tahoma"/>
              <a:cs typeface="Tahoma"/>
              <a:sym typeface="Tahoma"/>
            </a:endParaRPr>
          </a:p>
        </p:txBody>
      </p:sp>
      <p:sp>
        <p:nvSpPr>
          <p:cNvPr id="213" name="Google Shape;213;p21"/>
          <p:cNvSpPr txBox="1"/>
          <p:nvPr/>
        </p:nvSpPr>
        <p:spPr>
          <a:xfrm>
            <a:off x="-254000" y="3724275"/>
            <a:ext cx="457200" cy="43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Noto Sans Symbols"/>
              <a:buChar char="▪"/>
            </a:pPr>
            <a:r>
              <a:rPr lang="en-US" sz="2800" b="0" i="0" u="none" strike="noStrike" cap="none">
                <a:solidFill>
                  <a:schemeClr val="dk1"/>
                </a:solidFill>
                <a:latin typeface="Tahoma"/>
                <a:ea typeface="Tahoma"/>
                <a:cs typeface="Tahoma"/>
                <a:sym typeface="Tahoma"/>
              </a:rPr>
              <a:t> </a:t>
            </a:r>
            <a:endParaRPr sz="1400" b="0" i="0" u="none" strike="noStrike" cap="none">
              <a:solidFill>
                <a:srgbClr val="000000"/>
              </a:solidFill>
              <a:latin typeface="Arial"/>
              <a:ea typeface="Arial"/>
              <a:cs typeface="Arial"/>
              <a:sym typeface="Arial"/>
            </a:endParaRPr>
          </a:p>
        </p:txBody>
      </p:sp>
      <p:pic>
        <p:nvPicPr>
          <p:cNvPr id="17" name="Audio 16">
            <a:hlinkClick r:id="" action="ppaction://media"/>
            <a:extLst>
              <a:ext uri="{FF2B5EF4-FFF2-40B4-BE49-F238E27FC236}">
                <a16:creationId xmlns:a16="http://schemas.microsoft.com/office/drawing/2014/main" id="{F74F60A4-6E7E-E085-B971-E29EC1D4992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709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3" name="Picture 2">
            <a:extLst>
              <a:ext uri="{FF2B5EF4-FFF2-40B4-BE49-F238E27FC236}">
                <a16:creationId xmlns:a16="http://schemas.microsoft.com/office/drawing/2014/main" id="{21DB8633-3043-5218-0ADB-D7E8646CB0F7}"/>
              </a:ext>
            </a:extLst>
          </p:cNvPr>
          <p:cNvPicPr>
            <a:picLocks noChangeAspect="1"/>
          </p:cNvPicPr>
          <p:nvPr/>
        </p:nvPicPr>
        <p:blipFill>
          <a:blip r:embed="rId5"/>
          <a:stretch>
            <a:fillRect/>
          </a:stretch>
        </p:blipFill>
        <p:spPr>
          <a:xfrm>
            <a:off x="1443491" y="2593167"/>
            <a:ext cx="6648390" cy="2984201"/>
          </a:xfrm>
          <a:prstGeom prst="rect">
            <a:avLst/>
          </a:prstGeom>
        </p:spPr>
      </p:pic>
      <p:sp>
        <p:nvSpPr>
          <p:cNvPr id="219" name="Google Shape;219;p22"/>
          <p:cNvSpPr txBox="1">
            <a:spLocks noGrp="1"/>
          </p:cNvSpPr>
          <p:nvPr>
            <p:ph type="title"/>
          </p:nvPr>
        </p:nvSpPr>
        <p:spPr>
          <a:xfrm>
            <a:off x="812214" y="966498"/>
            <a:ext cx="7167109" cy="1049235"/>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ct val="100000"/>
            </a:pPr>
            <a:r>
              <a:rPr lang="es-MX" sz="4800" dirty="0"/>
              <a:t>FASON POU RETE ENFÒME</a:t>
            </a:r>
            <a:endParaRPr lang="es-MX" noProof="0" dirty="0"/>
          </a:p>
        </p:txBody>
      </p:sp>
      <p:sp>
        <p:nvSpPr>
          <p:cNvPr id="220" name="Google Shape;220;p22"/>
          <p:cNvSpPr txBox="1">
            <a:spLocks noGrp="1"/>
          </p:cNvSpPr>
          <p:nvPr>
            <p:ph idx="1"/>
          </p:nvPr>
        </p:nvSpPr>
        <p:spPr>
          <a:xfrm>
            <a:off x="1443491" y="2015733"/>
            <a:ext cx="6571343" cy="2826535"/>
          </a:xfrm>
          <a:prstGeom prst="rect">
            <a:avLst/>
          </a:prstGeom>
          <a:noFill/>
          <a:ln>
            <a:noFill/>
          </a:ln>
        </p:spPr>
        <p:txBody>
          <a:bodyPr spcFirstLastPara="1" wrap="square" lIns="91425" tIns="45700" rIns="91425" bIns="45700" anchor="t" anchorCtr="0">
            <a:normAutofit/>
          </a:bodyPr>
          <a:lstStyle/>
          <a:p>
            <a:pPr marL="685800" lvl="1" indent="-127000" algn="l" rtl="0">
              <a:lnSpc>
                <a:spcPct val="120000"/>
              </a:lnSpc>
              <a:spcBef>
                <a:spcPts val="500"/>
              </a:spcBef>
              <a:spcAft>
                <a:spcPts val="0"/>
              </a:spcAft>
              <a:buSzPts val="1600"/>
              <a:buNone/>
            </a:pPr>
            <a:r>
              <a:rPr lang="es-MX" b="1" noProof="0" dirty="0">
                <a:solidFill>
                  <a:srgbClr val="FF0000"/>
                </a:solidFill>
              </a:rPr>
              <a:t>https://turner.brevardschools.org/</a:t>
            </a:r>
          </a:p>
          <a:p>
            <a:pPr marL="685800" lvl="1" indent="-127000" algn="l" rtl="0">
              <a:lnSpc>
                <a:spcPct val="120000"/>
              </a:lnSpc>
              <a:spcBef>
                <a:spcPts val="500"/>
              </a:spcBef>
              <a:spcAft>
                <a:spcPts val="0"/>
              </a:spcAft>
              <a:buSzPts val="1600"/>
              <a:buNone/>
            </a:pPr>
            <a:endParaRPr lang="es-MX" b="1" noProof="0" dirty="0">
              <a:solidFill>
                <a:srgbClr val="FF0000"/>
              </a:solidFill>
            </a:endParaRPr>
          </a:p>
        </p:txBody>
      </p:sp>
      <p:sp>
        <p:nvSpPr>
          <p:cNvPr id="222" name="Google Shape;222;p22"/>
          <p:cNvSpPr/>
          <p:nvPr/>
        </p:nvSpPr>
        <p:spPr>
          <a:xfrm rot="-2330702">
            <a:off x="4416421" y="3420141"/>
            <a:ext cx="625480" cy="658920"/>
          </a:xfrm>
          <a:prstGeom prst="rightArrow">
            <a:avLst>
              <a:gd name="adj1" fmla="val 50000"/>
              <a:gd name="adj2" fmla="val 53295"/>
            </a:avLst>
          </a:prstGeom>
          <a:solidFill>
            <a:srgbClr val="FF0000"/>
          </a:solid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1800"/>
              <a:buFont typeface="Gill Sans"/>
              <a:buNone/>
            </a:pPr>
            <a:endParaRPr sz="1800" b="0" i="0" u="none" strike="noStrike" cap="none" dirty="0">
              <a:solidFill>
                <a:schemeClr val="dk1"/>
              </a:solidFill>
              <a:latin typeface="Arial"/>
              <a:ea typeface="Arial"/>
              <a:cs typeface="Arial"/>
              <a:sym typeface="Arial"/>
            </a:endParaRPr>
          </a:p>
        </p:txBody>
      </p:sp>
      <p:sp>
        <p:nvSpPr>
          <p:cNvPr id="223" name="Google Shape;223;p22"/>
          <p:cNvSpPr txBox="1"/>
          <p:nvPr/>
        </p:nvSpPr>
        <p:spPr>
          <a:xfrm>
            <a:off x="1443491" y="5831657"/>
            <a:ext cx="8229600" cy="646290"/>
          </a:xfrm>
          <a:prstGeom prst="rect">
            <a:avLst/>
          </a:prstGeom>
          <a:noFill/>
          <a:ln>
            <a:noFill/>
          </a:ln>
        </p:spPr>
        <p:txBody>
          <a:bodyPr spcFirstLastPara="1" wrap="square" lIns="91425" tIns="45700" rIns="91425" bIns="45700" anchor="t" anchorCtr="0">
            <a:spAutoFit/>
          </a:bodyPr>
          <a:lstStyle/>
          <a:p>
            <a:pPr lvl="0">
              <a:buClr>
                <a:srgbClr val="000000"/>
              </a:buClr>
              <a:buSzPts val="1800"/>
            </a:pPr>
            <a:r>
              <a:rPr lang="en-US" dirty="0" err="1">
                <a:solidFill>
                  <a:schemeClr val="dk1"/>
                </a:solidFill>
                <a:latin typeface="Gill Sans"/>
                <a:ea typeface="Gill Sans"/>
                <a:cs typeface="Gill Sans"/>
                <a:sym typeface="Gill Sans"/>
              </a:rPr>
              <a:t>Swiv</a:t>
            </a:r>
            <a:r>
              <a:rPr lang="en-US" dirty="0">
                <a:solidFill>
                  <a:schemeClr val="dk1"/>
                </a:solidFill>
                <a:latin typeface="Gill Sans"/>
                <a:ea typeface="Gill Sans"/>
                <a:cs typeface="Gill Sans"/>
                <a:sym typeface="Gill Sans"/>
              </a:rPr>
              <a:t> </a:t>
            </a:r>
            <a:r>
              <a:rPr lang="en-US" dirty="0" err="1">
                <a:solidFill>
                  <a:schemeClr val="dk1"/>
                </a:solidFill>
                <a:latin typeface="Gill Sans"/>
                <a:ea typeface="Gill Sans"/>
                <a:cs typeface="Gill Sans"/>
                <a:sym typeface="Gill Sans"/>
              </a:rPr>
              <a:t>nou</a:t>
            </a:r>
            <a:r>
              <a:rPr lang="en-US" dirty="0">
                <a:solidFill>
                  <a:schemeClr val="dk1"/>
                </a:solidFill>
                <a:latin typeface="Gill Sans"/>
                <a:ea typeface="Gill Sans"/>
                <a:cs typeface="Gill Sans"/>
                <a:sym typeface="Gill Sans"/>
              </a:rPr>
              <a:t> sou Facebook: Jan F.  https://www.facebook.com/TurnerElementaryOfficialSite </a:t>
            </a:r>
            <a:r>
              <a:rPr lang="en-US" dirty="0" err="1">
                <a:solidFill>
                  <a:schemeClr val="dk1"/>
                </a:solidFill>
                <a:latin typeface="Gill Sans"/>
                <a:ea typeface="Gill Sans"/>
                <a:cs typeface="Gill Sans"/>
                <a:sym typeface="Gill Sans"/>
              </a:rPr>
              <a:t>elemantè</a:t>
            </a:r>
            <a:r>
              <a:rPr lang="en-US" dirty="0">
                <a:solidFill>
                  <a:schemeClr val="dk1"/>
                </a:solidFill>
                <a:latin typeface="Gill Sans"/>
                <a:ea typeface="Gill Sans"/>
                <a:cs typeface="Gill Sans"/>
                <a:sym typeface="Gill Sans"/>
              </a:rPr>
              <a:t> </a:t>
            </a:r>
            <a:r>
              <a:rPr lang="en-US" dirty="0" err="1">
                <a:solidFill>
                  <a:schemeClr val="dk1"/>
                </a:solidFill>
                <a:latin typeface="Gill Sans"/>
                <a:ea typeface="Gill Sans"/>
                <a:cs typeface="Gill Sans"/>
                <a:sym typeface="Gill Sans"/>
              </a:rPr>
              <a:t>retrèt</a:t>
            </a:r>
            <a:endParaRPr sz="1400" b="0" i="0" u="none" strike="noStrike" cap="none" dirty="0">
              <a:solidFill>
                <a:srgbClr val="000000"/>
              </a:solidFill>
              <a:latin typeface="Arial"/>
              <a:ea typeface="Arial"/>
              <a:cs typeface="Arial"/>
              <a:sym typeface="Arial"/>
            </a:endParaRPr>
          </a:p>
        </p:txBody>
      </p:sp>
      <p:sp>
        <p:nvSpPr>
          <p:cNvPr id="224" name="Google Shape;224;p22"/>
          <p:cNvSpPr txBox="1"/>
          <p:nvPr/>
        </p:nvSpPr>
        <p:spPr>
          <a:xfrm>
            <a:off x="152724" y="6416040"/>
            <a:ext cx="4576438" cy="584735"/>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pic>
        <p:nvPicPr>
          <p:cNvPr id="12" name="Audio 11">
            <a:hlinkClick r:id="" action="ppaction://media"/>
            <a:extLst>
              <a:ext uri="{FF2B5EF4-FFF2-40B4-BE49-F238E27FC236}">
                <a16:creationId xmlns:a16="http://schemas.microsoft.com/office/drawing/2014/main" id="{71E822D6-361A-15B6-78F0-9738F82BC79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998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a:spLocks noGrp="1"/>
          </p:cNvSpPr>
          <p:nvPr>
            <p:ph type="title"/>
          </p:nvPr>
        </p:nvSpPr>
        <p:spPr>
          <a:xfrm>
            <a:off x="947737" y="914400"/>
            <a:ext cx="7586663" cy="838200"/>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4000"/>
            </a:pPr>
            <a:r>
              <a:rPr lang="es-MX" sz="4000" dirty="0"/>
              <a:t>ANVAN OU KITE!</a:t>
            </a:r>
            <a:endParaRPr lang="es-MX" noProof="0" dirty="0"/>
          </a:p>
        </p:txBody>
      </p:sp>
      <p:sp>
        <p:nvSpPr>
          <p:cNvPr id="231" name="Google Shape;231;p23"/>
          <p:cNvSpPr txBox="1"/>
          <p:nvPr/>
        </p:nvSpPr>
        <p:spPr>
          <a:xfrm>
            <a:off x="313944" y="1981009"/>
            <a:ext cx="8229600" cy="1631175"/>
          </a:xfrm>
          <a:prstGeom prst="rect">
            <a:avLst/>
          </a:prstGeom>
          <a:noFill/>
          <a:ln>
            <a:noFill/>
          </a:ln>
        </p:spPr>
        <p:txBody>
          <a:bodyPr spcFirstLastPara="1" wrap="square" lIns="91425" tIns="45700" rIns="91425" bIns="45700" anchor="t" anchorCtr="0">
            <a:spAutoFit/>
          </a:bodyPr>
          <a:lstStyle/>
          <a:p>
            <a:pPr marL="285750" lvl="0" indent="-285750">
              <a:buClr>
                <a:schemeClr val="dk1"/>
              </a:buClr>
              <a:buSzPts val="2000"/>
              <a:buFont typeface="Arial"/>
              <a:buChar char="•"/>
            </a:pPr>
            <a:r>
              <a:rPr lang="en-US" sz="2000" b="1" dirty="0">
                <a:solidFill>
                  <a:schemeClr val="dk1"/>
                </a:solidFill>
                <a:latin typeface="Arial Narrow"/>
                <a:ea typeface="Arial Narrow"/>
                <a:cs typeface="Arial Narrow"/>
                <a:sym typeface="Arial Narrow"/>
              </a:rPr>
              <a:t>Pa </a:t>
            </a:r>
            <a:r>
              <a:rPr lang="en-US" sz="2000" b="1" dirty="0" err="1">
                <a:solidFill>
                  <a:schemeClr val="dk1"/>
                </a:solidFill>
                <a:latin typeface="Arial Narrow"/>
                <a:ea typeface="Arial Narrow"/>
                <a:cs typeface="Arial Narrow"/>
                <a:sym typeface="Arial Narrow"/>
              </a:rPr>
              <a:t>bliye</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enskri</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pou</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kont</a:t>
            </a:r>
            <a:r>
              <a:rPr lang="en-US" sz="2000" b="1" dirty="0">
                <a:solidFill>
                  <a:schemeClr val="dk1"/>
                </a:solidFill>
                <a:latin typeface="Arial Narrow"/>
                <a:ea typeface="Arial Narrow"/>
                <a:cs typeface="Arial Narrow"/>
                <a:sym typeface="Arial Narrow"/>
              </a:rPr>
              <a:t> KONSANTRE </a:t>
            </a:r>
            <a:r>
              <a:rPr lang="en-US" sz="2000" b="1" dirty="0" err="1">
                <a:solidFill>
                  <a:schemeClr val="dk1"/>
                </a:solidFill>
                <a:latin typeface="Arial Narrow"/>
                <a:ea typeface="Arial Narrow"/>
                <a:cs typeface="Arial Narrow"/>
                <a:sym typeface="Arial Narrow"/>
              </a:rPr>
              <a:t>ou</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Kontwole</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nòt</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pitit</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ou</a:t>
            </a:r>
            <a:r>
              <a:rPr lang="en-US" sz="2000" b="1" dirty="0">
                <a:solidFill>
                  <a:schemeClr val="dk1"/>
                </a:solidFill>
                <a:latin typeface="Arial Narrow"/>
                <a:ea typeface="Arial Narrow"/>
                <a:cs typeface="Arial Narrow"/>
                <a:sym typeface="Arial Narrow"/>
              </a:rPr>
              <a:t> a epi rete an </a:t>
            </a:r>
            <a:r>
              <a:rPr lang="en-US" sz="2000" b="1" dirty="0" err="1">
                <a:solidFill>
                  <a:schemeClr val="dk1"/>
                </a:solidFill>
                <a:latin typeface="Arial Narrow"/>
                <a:ea typeface="Arial Narrow"/>
                <a:cs typeface="Arial Narrow"/>
                <a:sym typeface="Arial Narrow"/>
              </a:rPr>
              <a:t>kontak</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ak</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pwofesè</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yo</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Tanpri</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konsidere</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sèvi</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kòm</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volontè</a:t>
            </a:r>
            <a:r>
              <a:rPr lang="en-US" sz="2000" b="1" dirty="0">
                <a:solidFill>
                  <a:schemeClr val="dk1"/>
                </a:solidFill>
                <a:latin typeface="Arial Narrow"/>
                <a:ea typeface="Arial Narrow"/>
                <a:cs typeface="Arial Narrow"/>
                <a:sym typeface="Arial Narrow"/>
              </a:rPr>
              <a:t> nan </a:t>
            </a:r>
            <a:r>
              <a:rPr lang="en-US" sz="2000" b="1" dirty="0" err="1">
                <a:solidFill>
                  <a:schemeClr val="dk1"/>
                </a:solidFill>
                <a:latin typeface="Arial Narrow"/>
                <a:ea typeface="Arial Narrow"/>
                <a:cs typeface="Arial Narrow"/>
                <a:sym typeface="Arial Narrow"/>
              </a:rPr>
              <a:t>salklas</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pitit</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ou</a:t>
            </a:r>
            <a:r>
              <a:rPr lang="en-US" sz="2000" b="1" dirty="0">
                <a:solidFill>
                  <a:schemeClr val="dk1"/>
                </a:solidFill>
                <a:latin typeface="Arial Narrow"/>
                <a:ea typeface="Arial Narrow"/>
                <a:cs typeface="Arial Narrow"/>
                <a:sym typeface="Arial Narrow"/>
              </a:rPr>
              <a:t> a </a:t>
            </a:r>
            <a:r>
              <a:rPr lang="en-US" sz="2000" b="1" dirty="0" err="1">
                <a:solidFill>
                  <a:schemeClr val="dk1"/>
                </a:solidFill>
                <a:latin typeface="Arial Narrow"/>
                <a:ea typeface="Arial Narrow"/>
                <a:cs typeface="Arial Narrow"/>
                <a:sym typeface="Arial Narrow"/>
              </a:rPr>
              <a:t>ane</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sa</a:t>
            </a:r>
            <a:r>
              <a:rPr lang="en-US" sz="2000" b="1" dirty="0">
                <a:solidFill>
                  <a:schemeClr val="dk1"/>
                </a:solidFill>
                <a:latin typeface="Arial Narrow"/>
                <a:ea typeface="Arial Narrow"/>
                <a:cs typeface="Arial Narrow"/>
                <a:sym typeface="Arial Narrow"/>
              </a:rPr>
              <a:t> a!  Nou ta </a:t>
            </a:r>
            <a:r>
              <a:rPr lang="en-US" sz="2000" b="1" dirty="0" err="1">
                <a:solidFill>
                  <a:schemeClr val="dk1"/>
                </a:solidFill>
                <a:latin typeface="Arial Narrow"/>
                <a:ea typeface="Arial Narrow"/>
                <a:cs typeface="Arial Narrow"/>
                <a:sym typeface="Arial Narrow"/>
              </a:rPr>
              <a:t>renmen</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genyen</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ou</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Tanpri</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ranpli</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fòm</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reyinyon</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anyèl</a:t>
            </a:r>
            <a:r>
              <a:rPr lang="en-US" sz="2000" b="1" dirty="0">
                <a:solidFill>
                  <a:schemeClr val="dk1"/>
                </a:solidFill>
                <a:latin typeface="Arial Narrow"/>
                <a:ea typeface="Arial Narrow"/>
                <a:cs typeface="Arial Narrow"/>
                <a:sym typeface="Arial Narrow"/>
              </a:rPr>
              <a:t> la.  </a:t>
            </a:r>
            <a:r>
              <a:rPr lang="en-US" sz="2000" b="1" dirty="0" err="1">
                <a:solidFill>
                  <a:schemeClr val="dk1"/>
                </a:solidFill>
                <a:latin typeface="Arial Narrow"/>
                <a:ea typeface="Arial Narrow"/>
                <a:cs typeface="Arial Narrow"/>
                <a:sym typeface="Arial Narrow"/>
              </a:rPr>
              <a:t>Opinyon</a:t>
            </a:r>
            <a:r>
              <a:rPr lang="en-US" sz="2000" b="1" dirty="0">
                <a:solidFill>
                  <a:schemeClr val="dk1"/>
                </a:solidFill>
                <a:latin typeface="Arial Narrow"/>
                <a:ea typeface="Arial Narrow"/>
                <a:cs typeface="Arial Narrow"/>
                <a:sym typeface="Arial Narrow"/>
              </a:rPr>
              <a:t> w gen </a:t>
            </a:r>
            <a:r>
              <a:rPr lang="en-US" sz="2000" b="1" dirty="0" err="1">
                <a:solidFill>
                  <a:schemeClr val="dk1"/>
                </a:solidFill>
                <a:latin typeface="Arial Narrow"/>
                <a:ea typeface="Arial Narrow"/>
                <a:cs typeface="Arial Narrow"/>
                <a:sym typeface="Arial Narrow"/>
              </a:rPr>
              <a:t>enpòtans</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pou</a:t>
            </a:r>
            <a:r>
              <a:rPr lang="en-US" sz="2000" b="1" dirty="0">
                <a:solidFill>
                  <a:schemeClr val="dk1"/>
                </a:solidFill>
                <a:latin typeface="Arial Narrow"/>
                <a:ea typeface="Arial Narrow"/>
                <a:cs typeface="Arial Narrow"/>
                <a:sym typeface="Arial Narrow"/>
              </a:rPr>
              <a:t> </a:t>
            </a:r>
            <a:r>
              <a:rPr lang="en-US" sz="2000" b="1" dirty="0" err="1">
                <a:solidFill>
                  <a:schemeClr val="dk1"/>
                </a:solidFill>
                <a:latin typeface="Arial Narrow"/>
                <a:ea typeface="Arial Narrow"/>
                <a:cs typeface="Arial Narrow"/>
                <a:sym typeface="Arial Narrow"/>
              </a:rPr>
              <a:t>nou</a:t>
            </a:r>
            <a:r>
              <a:rPr lang="en-US" sz="2000" b="1" dirty="0">
                <a:solidFill>
                  <a:schemeClr val="dk1"/>
                </a:solidFill>
                <a:latin typeface="Arial Narrow"/>
                <a:ea typeface="Arial Narrow"/>
                <a:cs typeface="Arial Narrow"/>
                <a:sym typeface="Arial Narrow"/>
              </a:rPr>
              <a:t>!</a:t>
            </a:r>
            <a:endParaRPr sz="1400" b="0" i="0" u="none" strike="noStrike" cap="none" dirty="0">
              <a:solidFill>
                <a:srgbClr val="000000"/>
              </a:solidFill>
              <a:latin typeface="Arial"/>
              <a:ea typeface="Arial"/>
              <a:cs typeface="Arial"/>
              <a:sym typeface="Arial"/>
            </a:endParaRPr>
          </a:p>
        </p:txBody>
      </p:sp>
      <p:sp>
        <p:nvSpPr>
          <p:cNvPr id="232" name="Google Shape;232;p23"/>
          <p:cNvSpPr txBox="1"/>
          <p:nvPr/>
        </p:nvSpPr>
        <p:spPr>
          <a:xfrm>
            <a:off x="287784" y="6324600"/>
            <a:ext cx="4576438" cy="64629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sz="1800" b="0" i="0" u="none" strike="noStrike" cap="none" dirty="0">
                <a:solidFill>
                  <a:schemeClr val="lt1"/>
                </a:solidFill>
                <a:latin typeface="Gill Sans"/>
                <a:ea typeface="Gill Sans"/>
                <a:cs typeface="Gill Sans"/>
                <a:sym typeface="Gill Sans"/>
              </a:rPr>
              <a:t>F</a:t>
            </a: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Gill Sans"/>
                <a:ea typeface="Gill Sans"/>
                <a:cs typeface="Gill Sans"/>
                <a:sym typeface="Gill Sans"/>
              </a:rPr>
              <a:t>Y25</a:t>
            </a:r>
            <a:endParaRPr sz="1400" b="0" i="0" u="none" strike="noStrike" cap="none" dirty="0">
              <a:solidFill>
                <a:srgbClr val="000000"/>
              </a:solidFill>
              <a:latin typeface="Arial"/>
              <a:ea typeface="Arial"/>
              <a:cs typeface="Arial"/>
              <a:sym typeface="Arial"/>
            </a:endParaRPr>
          </a:p>
        </p:txBody>
      </p:sp>
      <p:pic>
        <p:nvPicPr>
          <p:cNvPr id="4098" name="Picture 2" descr="Image result for thank you for coming clip art">
            <a:extLst>
              <a:ext uri="{FF2B5EF4-FFF2-40B4-BE49-F238E27FC236}">
                <a16:creationId xmlns:a16="http://schemas.microsoft.com/office/drawing/2014/main" id="{CC49F998-8F6D-3D5A-776A-DDF8CC219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574" y="4456147"/>
            <a:ext cx="3006852" cy="191452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B5FFC34D-C285-B1DC-0249-C479E6D447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1704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1447800" y="228600"/>
            <a:ext cx="5791200" cy="762000"/>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4800"/>
            </a:pPr>
            <a:r>
              <a:rPr lang="es-MX" sz="4800" dirty="0"/>
              <a:t>KI MWEN YE?</a:t>
            </a:r>
            <a:endParaRPr lang="es-MX" noProof="0" dirty="0"/>
          </a:p>
        </p:txBody>
      </p:sp>
      <p:sp>
        <p:nvSpPr>
          <p:cNvPr id="115" name="Google Shape;115;p3"/>
          <p:cNvSpPr txBox="1">
            <a:spLocks noGrp="1"/>
          </p:cNvSpPr>
          <p:nvPr>
            <p:ph idx="1"/>
          </p:nvPr>
        </p:nvSpPr>
        <p:spPr>
          <a:xfrm>
            <a:off x="224901" y="1126216"/>
            <a:ext cx="8534400" cy="5651500"/>
          </a:xfrm>
          <a:prstGeom prst="rect">
            <a:avLst/>
          </a:prstGeom>
          <a:noFill/>
          <a:ln>
            <a:noFill/>
          </a:ln>
        </p:spPr>
        <p:txBody>
          <a:bodyPr spcFirstLastPara="1" wrap="square" lIns="91425" tIns="45700" rIns="91425" bIns="45700" anchor="t" anchorCtr="0">
            <a:normAutofit/>
          </a:bodyPr>
          <a:lstStyle/>
          <a:p>
            <a:pPr marL="228600" lvl="0" indent="-228600">
              <a:lnSpc>
                <a:spcPct val="120000"/>
              </a:lnSpc>
              <a:spcBef>
                <a:spcPts val="0"/>
              </a:spcBef>
              <a:buSzPts val="3000"/>
              <a:buNone/>
            </a:pPr>
            <a:r>
              <a:rPr lang="es-MX" sz="3000" b="1" i="1" noProof="0" dirty="0">
                <a:latin typeface="Franklin Gothic"/>
                <a:ea typeface="Franklin Gothic"/>
                <a:cs typeface="Franklin Gothic"/>
                <a:sym typeface="Franklin Gothic"/>
              </a:rPr>
              <a:t>   </a:t>
            </a:r>
            <a:r>
              <a:rPr lang="es-MX" sz="3000" b="1" i="1" dirty="0">
                <a:latin typeface="Franklin Gothic"/>
                <a:ea typeface="Franklin Gothic"/>
                <a:cs typeface="Franklin Gothic"/>
                <a:sym typeface="Franklin Gothic"/>
              </a:rPr>
              <a:t>I se pi </a:t>
            </a:r>
            <a:r>
              <a:rPr lang="es-MX" sz="3000" b="1" i="1" dirty="0" err="1">
                <a:latin typeface="Franklin Gothic"/>
                <a:ea typeface="Franklin Gothic"/>
                <a:cs typeface="Franklin Gothic"/>
                <a:sym typeface="Franklin Gothic"/>
              </a:rPr>
              <a:t>gwo</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pwogram</a:t>
            </a:r>
            <a:r>
              <a:rPr lang="es-MX" sz="3000" b="1" i="1" dirty="0">
                <a:latin typeface="Franklin Gothic"/>
                <a:ea typeface="Franklin Gothic"/>
                <a:cs typeface="Franklin Gothic"/>
                <a:sym typeface="Franklin Gothic"/>
              </a:rPr>
              <a:t> federal </a:t>
            </a:r>
            <a:r>
              <a:rPr lang="es-MX" sz="3000" b="1" i="1" dirty="0" err="1">
                <a:latin typeface="Franklin Gothic"/>
                <a:ea typeface="Franklin Gothic"/>
                <a:cs typeface="Franklin Gothic"/>
                <a:sym typeface="Franklin Gothic"/>
              </a:rPr>
              <a:t>pou</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sipòte</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edikasyon</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Lajan</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mwen</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dwe</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itilize</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pou</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bagay</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sa</a:t>
            </a:r>
            <a:r>
              <a:rPr lang="es-MX" sz="3000" b="1" i="1" dirty="0">
                <a:latin typeface="Franklin Gothic"/>
                <a:ea typeface="Franklin Gothic"/>
                <a:cs typeface="Franklin Gothic"/>
                <a:sym typeface="Franklin Gothic"/>
              </a:rPr>
              <a:t> yo:
</a:t>
            </a:r>
            <a:r>
              <a:rPr lang="es-MX" sz="3000" b="1" i="1" dirty="0" err="1">
                <a:latin typeface="Franklin Gothic"/>
                <a:ea typeface="Franklin Gothic"/>
                <a:cs typeface="Franklin Gothic"/>
                <a:sym typeface="Franklin Gothic"/>
              </a:rPr>
              <a:t>Sipòte</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kwasans</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akademik</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tout</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elèv</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ki</a:t>
            </a:r>
            <a:r>
              <a:rPr lang="es-MX" sz="3000" b="1" i="1" dirty="0">
                <a:latin typeface="Franklin Gothic"/>
                <a:ea typeface="Franklin Gothic"/>
                <a:cs typeface="Franklin Gothic"/>
                <a:sym typeface="Franklin Gothic"/>
              </a:rPr>
              <a:t> ale </a:t>
            </a:r>
            <a:r>
              <a:rPr lang="es-MX" sz="3000" b="1" i="1" dirty="0" err="1">
                <a:latin typeface="Franklin Gothic"/>
                <a:ea typeface="Franklin Gothic"/>
                <a:cs typeface="Franklin Gothic"/>
                <a:sym typeface="Franklin Gothic"/>
              </a:rPr>
              <a:t>nan</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lekòl</a:t>
            </a:r>
            <a:r>
              <a:rPr lang="es-MX" sz="3000" b="1" i="1" dirty="0">
                <a:latin typeface="Franklin Gothic"/>
                <a:ea typeface="Franklin Gothic"/>
                <a:cs typeface="Franklin Gothic"/>
                <a:sym typeface="Franklin Gothic"/>
              </a:rPr>
              <a:t> I yo.
Bay </a:t>
            </a:r>
            <a:r>
              <a:rPr lang="es-MX" sz="3000" b="1" i="1" dirty="0" err="1">
                <a:latin typeface="Franklin Gothic"/>
                <a:ea typeface="Franklin Gothic"/>
                <a:cs typeface="Franklin Gothic"/>
                <a:sym typeface="Franklin Gothic"/>
              </a:rPr>
              <a:t>sipò</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siplemantè</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pou</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elèv</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sa</a:t>
            </a:r>
            <a:r>
              <a:rPr lang="es-MX" sz="3000" b="1" i="1" dirty="0">
                <a:latin typeface="Franklin Gothic"/>
                <a:ea typeface="Franklin Gothic"/>
                <a:cs typeface="Franklin Gothic"/>
                <a:sym typeface="Franklin Gothic"/>
              </a:rPr>
              <a:t> yo </a:t>
            </a:r>
            <a:r>
              <a:rPr lang="es-MX" sz="3000" b="1" i="1" dirty="0" err="1">
                <a:latin typeface="Franklin Gothic"/>
                <a:ea typeface="Franklin Gothic"/>
                <a:cs typeface="Franklin Gothic"/>
                <a:sym typeface="Franklin Gothic"/>
              </a:rPr>
              <a:t>ki</a:t>
            </a:r>
            <a:r>
              <a:rPr lang="es-MX" sz="3000" b="1" i="1" dirty="0">
                <a:latin typeface="Franklin Gothic"/>
                <a:ea typeface="Franklin Gothic"/>
                <a:cs typeface="Franklin Gothic"/>
                <a:sym typeface="Franklin Gothic"/>
              </a:rPr>
              <a:t> pi </a:t>
            </a:r>
            <a:r>
              <a:rPr lang="es-MX" sz="3000" b="1" i="1" dirty="0" err="1">
                <a:latin typeface="Franklin Gothic"/>
                <a:ea typeface="Franklin Gothic"/>
                <a:cs typeface="Franklin Gothic"/>
                <a:sym typeface="Franklin Gothic"/>
              </a:rPr>
              <a:t>lwen</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nan</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satisfè</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estanda</a:t>
            </a:r>
            <a:r>
              <a:rPr lang="es-MX" sz="3000" b="1" i="1" dirty="0">
                <a:latin typeface="Franklin Gothic"/>
                <a:ea typeface="Franklin Gothic"/>
                <a:cs typeface="Franklin Gothic"/>
                <a:sym typeface="Franklin Gothic"/>
              </a:rPr>
              <a:t> eta a.
</a:t>
            </a:r>
            <a:r>
              <a:rPr lang="es-MX" sz="3000" b="1" i="1" dirty="0" err="1">
                <a:latin typeface="Franklin Gothic"/>
                <a:ea typeface="Franklin Gothic"/>
                <a:cs typeface="Franklin Gothic"/>
                <a:sym typeface="Franklin Gothic"/>
              </a:rPr>
              <a:t>Fanmi</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fòmasyon</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epi</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bay</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resous</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pou</a:t>
            </a:r>
            <a:r>
              <a:rPr lang="es-MX" sz="3000" b="1" i="1" dirty="0">
                <a:latin typeface="Franklin Gothic"/>
                <a:ea typeface="Franklin Gothic"/>
                <a:cs typeface="Franklin Gothic"/>
                <a:sym typeface="Franklin Gothic"/>
              </a:rPr>
              <a:t> yo </a:t>
            </a:r>
            <a:r>
              <a:rPr lang="es-MX" sz="3000" b="1" i="1" dirty="0" err="1">
                <a:latin typeface="Franklin Gothic"/>
                <a:ea typeface="Franklin Gothic"/>
                <a:cs typeface="Franklin Gothic"/>
                <a:sym typeface="Franklin Gothic"/>
              </a:rPr>
              <a:t>ka</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ede</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pitit</a:t>
            </a:r>
            <a:r>
              <a:rPr lang="es-MX" sz="3000" b="1" i="1" dirty="0">
                <a:latin typeface="Franklin Gothic"/>
                <a:ea typeface="Franklin Gothic"/>
                <a:cs typeface="Franklin Gothic"/>
                <a:sym typeface="Franklin Gothic"/>
              </a:rPr>
              <a:t> yo </a:t>
            </a:r>
            <a:r>
              <a:rPr lang="es-MX" sz="3000" b="1" i="1" dirty="0" err="1">
                <a:latin typeface="Franklin Gothic"/>
                <a:ea typeface="Franklin Gothic"/>
                <a:cs typeface="Franklin Gothic"/>
                <a:sym typeface="Franklin Gothic"/>
              </a:rPr>
              <a:t>avèk</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siksè</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nan</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kay</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ak</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amelyore</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akonplisman</a:t>
            </a:r>
            <a:r>
              <a:rPr lang="es-MX" sz="3000" b="1" i="1" dirty="0">
                <a:latin typeface="Franklin Gothic"/>
                <a:ea typeface="Franklin Gothic"/>
                <a:cs typeface="Franklin Gothic"/>
                <a:sym typeface="Franklin Gothic"/>
              </a:rPr>
              <a:t> </a:t>
            </a:r>
            <a:r>
              <a:rPr lang="es-MX" sz="3000" b="1" i="1" dirty="0" err="1">
                <a:latin typeface="Franklin Gothic"/>
                <a:ea typeface="Franklin Gothic"/>
                <a:cs typeface="Franklin Gothic"/>
                <a:sym typeface="Franklin Gothic"/>
              </a:rPr>
              <a:t>akademik</a:t>
            </a:r>
            <a:r>
              <a:rPr lang="es-MX" sz="3000" b="1" i="1" dirty="0">
                <a:latin typeface="Franklin Gothic"/>
                <a:ea typeface="Franklin Gothic"/>
                <a:cs typeface="Franklin Gothic"/>
                <a:sym typeface="Franklin Gothic"/>
              </a:rPr>
              <a:t>.</a:t>
            </a:r>
            <a:endParaRPr lang="es-MX" sz="2200" noProof="0" dirty="0"/>
          </a:p>
        </p:txBody>
      </p:sp>
      <p:sp>
        <p:nvSpPr>
          <p:cNvPr id="116" name="Google Shape;116;p3"/>
          <p:cNvSpPr txBox="1"/>
          <p:nvPr/>
        </p:nvSpPr>
        <p:spPr>
          <a:xfrm>
            <a:off x="224901" y="6408384"/>
            <a:ext cx="8449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sz="1400" b="0" i="0" u="none" strike="noStrike" cap="none" dirty="0">
              <a:solidFill>
                <a:srgbClr val="000000"/>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F5ABFD30-5226-FDAB-88D8-34E3C3CB58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232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title"/>
          </p:nvPr>
        </p:nvSpPr>
        <p:spPr>
          <a:xfrm>
            <a:off x="1062350" y="1068775"/>
            <a:ext cx="7239000" cy="838200"/>
          </a:xfrm>
          <a:prstGeom prst="rect">
            <a:avLst/>
          </a:prstGeom>
          <a:noFill/>
          <a:ln>
            <a:noFill/>
          </a:ln>
        </p:spPr>
        <p:txBody>
          <a:bodyPr spcFirstLastPara="1" wrap="square" lIns="91425" tIns="45700" rIns="91425" bIns="45700" anchor="t" anchorCtr="0">
            <a:normAutofit fontScale="90000"/>
          </a:bodyPr>
          <a:lstStyle/>
          <a:p>
            <a:pPr lvl="0">
              <a:spcBef>
                <a:spcPts val="0"/>
              </a:spcBef>
              <a:buClr>
                <a:schemeClr val="dk1"/>
              </a:buClr>
              <a:buSzPct val="100000"/>
            </a:pPr>
            <a:r>
              <a:rPr lang="fi-FI" dirty="0"/>
              <a:t>KI MOUN KI DESIDE KIJAN YO ITILIZE LAJAN?</a:t>
            </a:r>
            <a:endParaRPr lang="es-MX" noProof="0" dirty="0"/>
          </a:p>
        </p:txBody>
      </p:sp>
      <p:sp>
        <p:nvSpPr>
          <p:cNvPr id="131" name="Google Shape;131;p5"/>
          <p:cNvSpPr txBox="1">
            <a:spLocks noGrp="1"/>
          </p:cNvSpPr>
          <p:nvPr>
            <p:ph idx="1"/>
          </p:nvPr>
        </p:nvSpPr>
        <p:spPr>
          <a:xfrm>
            <a:off x="262250" y="1906975"/>
            <a:ext cx="8839200" cy="5562600"/>
          </a:xfrm>
          <a:prstGeom prst="rect">
            <a:avLst/>
          </a:prstGeom>
          <a:noFill/>
          <a:ln>
            <a:noFill/>
          </a:ln>
        </p:spPr>
        <p:txBody>
          <a:bodyPr spcFirstLastPara="1" wrap="square" lIns="91425" tIns="45700" rIns="91425" bIns="45700" anchor="t" anchorCtr="0">
            <a:normAutofit/>
          </a:bodyPr>
          <a:lstStyle/>
          <a:p>
            <a:pPr marL="228600" lvl="0" indent="-228600">
              <a:lnSpc>
                <a:spcPct val="120000"/>
              </a:lnSpc>
              <a:spcBef>
                <a:spcPts val="0"/>
              </a:spcBef>
              <a:buSzPts val="1800"/>
              <a:buChar char="•"/>
            </a:pPr>
            <a:r>
              <a:rPr lang="es-MX" sz="1800" dirty="0" err="1">
                <a:latin typeface="Arial Narrow"/>
                <a:ea typeface="Arial Narrow"/>
                <a:cs typeface="Arial Narrow"/>
                <a:sym typeface="Arial Narrow"/>
              </a:rPr>
              <a:t>Ekip</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administratif</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ou</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konsidere</a:t>
            </a:r>
            <a:r>
              <a:rPr lang="es-MX" sz="1800" dirty="0">
                <a:latin typeface="Arial Narrow"/>
                <a:ea typeface="Arial Narrow"/>
                <a:cs typeface="Arial Narrow"/>
                <a:sym typeface="Arial Narrow"/>
              </a:rPr>
              <a:t> done </a:t>
            </a:r>
            <a:r>
              <a:rPr lang="es-MX" sz="1800" dirty="0" err="1">
                <a:latin typeface="Arial Narrow"/>
                <a:ea typeface="Arial Narrow"/>
                <a:cs typeface="Arial Narrow"/>
                <a:sym typeface="Arial Narrow"/>
              </a:rPr>
              <a:t>ak</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fidbak</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kolekte</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pandan</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tout</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ane</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lekòl</a:t>
            </a:r>
            <a:r>
              <a:rPr lang="es-MX" sz="1800" dirty="0">
                <a:latin typeface="Arial Narrow"/>
                <a:ea typeface="Arial Narrow"/>
                <a:cs typeface="Arial Narrow"/>
                <a:sym typeface="Arial Narrow"/>
              </a:rPr>
              <a:t> la </a:t>
            </a:r>
            <a:r>
              <a:rPr lang="es-MX" sz="1800" dirty="0" err="1">
                <a:latin typeface="Arial Narrow"/>
                <a:ea typeface="Arial Narrow"/>
                <a:cs typeface="Arial Narrow"/>
                <a:sym typeface="Arial Narrow"/>
              </a:rPr>
              <a:t>pou</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ekri</a:t>
            </a:r>
            <a:r>
              <a:rPr lang="es-MX" sz="1800" dirty="0">
                <a:latin typeface="Arial Narrow"/>
                <a:ea typeface="Arial Narrow"/>
                <a:cs typeface="Arial Narrow"/>
                <a:sym typeface="Arial Narrow"/>
              </a:rPr>
              <a:t> Plan I </a:t>
            </a:r>
            <a:r>
              <a:rPr lang="es-MX" sz="1800" dirty="0" err="1">
                <a:latin typeface="Arial Narrow"/>
                <a:ea typeface="Arial Narrow"/>
                <a:cs typeface="Arial Narrow"/>
                <a:sym typeface="Arial Narrow"/>
              </a:rPr>
              <a:t>lekòl</a:t>
            </a:r>
            <a:r>
              <a:rPr lang="es-MX" sz="1800" dirty="0">
                <a:latin typeface="Arial Narrow"/>
                <a:ea typeface="Arial Narrow"/>
                <a:cs typeface="Arial Narrow"/>
                <a:sym typeface="Arial Narrow"/>
              </a:rPr>
              <a:t> la. </a:t>
            </a:r>
            <a:r>
              <a:rPr lang="es-MX" sz="1800" dirty="0" err="1">
                <a:latin typeface="Arial Narrow"/>
                <a:ea typeface="Arial Narrow"/>
                <a:cs typeface="Arial Narrow"/>
                <a:sym typeface="Arial Narrow"/>
              </a:rPr>
              <a:t>Ekip</a:t>
            </a:r>
            <a:r>
              <a:rPr lang="es-MX" sz="1800" dirty="0">
                <a:latin typeface="Arial Narrow"/>
                <a:ea typeface="Arial Narrow"/>
                <a:cs typeface="Arial Narrow"/>
                <a:sym typeface="Arial Narrow"/>
              </a:rPr>
              <a:t> la </a:t>
            </a:r>
            <a:r>
              <a:rPr lang="es-MX" sz="1800" dirty="0" err="1">
                <a:latin typeface="Arial Narrow"/>
                <a:ea typeface="Arial Narrow"/>
                <a:cs typeface="Arial Narrow"/>
                <a:sym typeface="Arial Narrow"/>
              </a:rPr>
              <a:t>nan</a:t>
            </a:r>
            <a:r>
              <a:rPr lang="es-MX" sz="1800" dirty="0">
                <a:latin typeface="Arial Narrow"/>
                <a:ea typeface="Arial Narrow"/>
                <a:cs typeface="Arial Narrow"/>
                <a:sym typeface="Arial Narrow"/>
              </a:rPr>
              <a:t> Turner Elementary se Ashley Toll </a:t>
            </a:r>
            <a:r>
              <a:rPr lang="es-MX" sz="1800" dirty="0" err="1">
                <a:latin typeface="Arial Narrow"/>
                <a:ea typeface="Arial Narrow"/>
                <a:cs typeface="Arial Narrow"/>
                <a:sym typeface="Arial Narrow"/>
              </a:rPr>
              <a:t>ak</a:t>
            </a:r>
            <a:r>
              <a:rPr lang="es-MX" sz="1800" dirty="0">
                <a:latin typeface="Arial Narrow"/>
                <a:ea typeface="Arial Narrow"/>
                <a:cs typeface="Arial Narrow"/>
                <a:sym typeface="Arial Narrow"/>
              </a:rPr>
              <a:t> Sara Keller.
Chak </a:t>
            </a:r>
            <a:r>
              <a:rPr lang="es-MX" sz="1800" dirty="0" err="1">
                <a:latin typeface="Arial Narrow"/>
                <a:ea typeface="Arial Narrow"/>
                <a:cs typeface="Arial Narrow"/>
                <a:sym typeface="Arial Narrow"/>
              </a:rPr>
              <a:t>lekòl</a:t>
            </a:r>
            <a:r>
              <a:rPr lang="es-MX" sz="1800" dirty="0">
                <a:latin typeface="Arial Narrow"/>
                <a:ea typeface="Arial Narrow"/>
                <a:cs typeface="Arial Narrow"/>
                <a:sym typeface="Arial Narrow"/>
              </a:rPr>
              <a:t> gen </a:t>
            </a:r>
            <a:r>
              <a:rPr lang="es-MX" sz="1800" dirty="0" err="1">
                <a:latin typeface="Arial Narrow"/>
                <a:ea typeface="Arial Narrow"/>
                <a:cs typeface="Arial Narrow"/>
                <a:sym typeface="Arial Narrow"/>
              </a:rPr>
              <a:t>yon</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Konsèy</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Konsiltatif</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Lekòl</a:t>
            </a:r>
            <a:r>
              <a:rPr lang="es-MX" sz="1800" dirty="0">
                <a:latin typeface="Arial Narrow"/>
                <a:ea typeface="Arial Narrow"/>
                <a:cs typeface="Arial Narrow"/>
                <a:sym typeface="Arial Narrow"/>
              </a:rPr>
              <a:t> (SAC) </a:t>
            </a:r>
            <a:r>
              <a:rPr lang="es-MX" sz="1800" dirty="0" err="1">
                <a:latin typeface="Arial Narrow"/>
                <a:ea typeface="Arial Narrow"/>
                <a:cs typeface="Arial Narrow"/>
                <a:sym typeface="Arial Narrow"/>
              </a:rPr>
              <a:t>ki</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konpoze</a:t>
            </a:r>
            <a:r>
              <a:rPr lang="es-MX" sz="1800" dirty="0">
                <a:latin typeface="Arial Narrow"/>
                <a:ea typeface="Arial Narrow"/>
                <a:cs typeface="Arial Narrow"/>
                <a:sym typeface="Arial Narrow"/>
              </a:rPr>
              <a:t> paran, </a:t>
            </a:r>
            <a:r>
              <a:rPr lang="es-MX" sz="1800" dirty="0" err="1">
                <a:latin typeface="Arial Narrow"/>
                <a:ea typeface="Arial Narrow"/>
                <a:cs typeface="Arial Narrow"/>
                <a:sym typeface="Arial Narrow"/>
              </a:rPr>
              <a:t>pwofesè</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anplwaye</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manm</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kominotè</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administratè</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ak</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elèv</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nan</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lekòl</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mwayen</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ak</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lekòl</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segondè</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ki</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revize</a:t>
            </a:r>
            <a:r>
              <a:rPr lang="es-MX" sz="1800" dirty="0">
                <a:latin typeface="Arial Narrow"/>
                <a:ea typeface="Arial Narrow"/>
                <a:cs typeface="Arial Narrow"/>
                <a:sym typeface="Arial Narrow"/>
              </a:rPr>
              <a:t> Plan I </a:t>
            </a:r>
            <a:r>
              <a:rPr lang="es-MX" sz="1800" dirty="0" err="1">
                <a:latin typeface="Arial Narrow"/>
                <a:ea typeface="Arial Narrow"/>
                <a:cs typeface="Arial Narrow"/>
                <a:sym typeface="Arial Narrow"/>
              </a:rPr>
              <a:t>ak</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fè</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sijesyon</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Tanpri</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konsidere</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rantre</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nan</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Konsèy</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Konsiltati</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Lekòl</a:t>
            </a:r>
            <a:r>
              <a:rPr lang="es-MX" sz="1800" dirty="0">
                <a:latin typeface="Arial Narrow"/>
                <a:ea typeface="Arial Narrow"/>
                <a:cs typeface="Arial Narrow"/>
                <a:sym typeface="Arial Narrow"/>
              </a:rPr>
              <a:t> la ... </a:t>
            </a:r>
            <a:r>
              <a:rPr lang="es-MX" sz="1800" dirty="0" err="1">
                <a:latin typeface="Arial Narrow"/>
                <a:ea typeface="Arial Narrow"/>
                <a:cs typeface="Arial Narrow"/>
                <a:sym typeface="Arial Narrow"/>
              </a:rPr>
              <a:t>nou</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bezwen</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vwa</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ou</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Kopi</a:t>
            </a:r>
            <a:r>
              <a:rPr lang="es-MX" sz="1800" dirty="0">
                <a:latin typeface="Arial Narrow"/>
                <a:ea typeface="Arial Narrow"/>
                <a:cs typeface="Arial Narrow"/>
                <a:sym typeface="Arial Narrow"/>
              </a:rPr>
              <a:t> Plan </a:t>
            </a:r>
            <a:r>
              <a:rPr lang="es-MX" sz="1800" dirty="0" err="1">
                <a:latin typeface="Arial Narrow"/>
                <a:ea typeface="Arial Narrow"/>
                <a:cs typeface="Arial Narrow"/>
                <a:sym typeface="Arial Narrow"/>
              </a:rPr>
              <a:t>Amelyorasyon</a:t>
            </a:r>
            <a:r>
              <a:rPr lang="es-MX" sz="1800" dirty="0">
                <a:latin typeface="Arial Narrow"/>
                <a:ea typeface="Arial Narrow"/>
                <a:cs typeface="Arial Narrow"/>
                <a:sym typeface="Arial Narrow"/>
              </a:rPr>
              <a:t> I </a:t>
            </a:r>
            <a:r>
              <a:rPr lang="es-MX" sz="1800" dirty="0" err="1">
                <a:latin typeface="Arial Narrow"/>
                <a:ea typeface="Arial Narrow"/>
                <a:cs typeface="Arial Narrow"/>
                <a:sym typeface="Arial Narrow"/>
              </a:rPr>
              <a:t>ak</a:t>
            </a:r>
            <a:r>
              <a:rPr lang="es-MX" sz="1800" dirty="0">
                <a:latin typeface="Arial Narrow"/>
                <a:ea typeface="Arial Narrow"/>
                <a:cs typeface="Arial Narrow"/>
                <a:sym typeface="Arial Narrow"/>
              </a:rPr>
              <a:t> Plan </a:t>
            </a:r>
            <a:r>
              <a:rPr lang="es-MX" sz="1800" dirty="0" err="1">
                <a:latin typeface="Arial Narrow"/>
                <a:ea typeface="Arial Narrow"/>
                <a:cs typeface="Arial Narrow"/>
                <a:sym typeface="Arial Narrow"/>
              </a:rPr>
              <a:t>Amelyorasyon</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Lekòl</a:t>
            </a:r>
            <a:r>
              <a:rPr lang="es-MX" sz="1800" dirty="0">
                <a:latin typeface="Arial Narrow"/>
                <a:ea typeface="Arial Narrow"/>
                <a:cs typeface="Arial Narrow"/>
                <a:sym typeface="Arial Narrow"/>
              </a:rPr>
              <a:t> la </a:t>
            </a:r>
            <a:r>
              <a:rPr lang="es-MX" sz="1800" dirty="0" err="1">
                <a:latin typeface="Arial Narrow"/>
                <a:ea typeface="Arial Narrow"/>
                <a:cs typeface="Arial Narrow"/>
                <a:sym typeface="Arial Narrow"/>
              </a:rPr>
              <a:t>disponib</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pou</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fanmi</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ki</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nan</a:t>
            </a:r>
            <a:r>
              <a:rPr lang="es-MX" sz="1800" dirty="0">
                <a:latin typeface="Arial Narrow"/>
                <a:ea typeface="Arial Narrow"/>
                <a:cs typeface="Arial Narrow"/>
                <a:sym typeface="Arial Narrow"/>
              </a:rPr>
              <a:t>
 I Paran Notebook </a:t>
            </a:r>
            <a:r>
              <a:rPr lang="es-MX" sz="1800" dirty="0" err="1">
                <a:latin typeface="Arial Narrow"/>
                <a:ea typeface="Arial Narrow"/>
                <a:cs typeface="Arial Narrow"/>
                <a:sym typeface="Arial Narrow"/>
              </a:rPr>
              <a:t>nan</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biwo</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devan</a:t>
            </a:r>
            <a:r>
              <a:rPr lang="es-MX" sz="1800" dirty="0">
                <a:latin typeface="Arial Narrow"/>
                <a:ea typeface="Arial Narrow"/>
                <a:cs typeface="Arial Narrow"/>
                <a:sym typeface="Arial Narrow"/>
              </a:rPr>
              <a:t> </a:t>
            </a:r>
            <a:r>
              <a:rPr lang="es-MX" sz="1800" dirty="0" err="1">
                <a:latin typeface="Arial Narrow"/>
                <a:ea typeface="Arial Narrow"/>
                <a:cs typeface="Arial Narrow"/>
                <a:sym typeface="Arial Narrow"/>
              </a:rPr>
              <a:t>an</a:t>
            </a:r>
            <a:r>
              <a:rPr lang="es-MX" sz="1800" dirty="0">
                <a:latin typeface="Arial Narrow"/>
                <a:ea typeface="Arial Narrow"/>
                <a:cs typeface="Arial Narrow"/>
                <a:sym typeface="Arial Narrow"/>
              </a:rPr>
              <a:t>.</a:t>
            </a:r>
            <a:endParaRPr lang="es-MX" noProof="0" dirty="0"/>
          </a:p>
        </p:txBody>
      </p:sp>
      <p:sp>
        <p:nvSpPr>
          <p:cNvPr id="132" name="Google Shape;132;p5"/>
          <p:cNvSpPr/>
          <p:nvPr/>
        </p:nvSpPr>
        <p:spPr>
          <a:xfrm>
            <a:off x="521208" y="5351910"/>
            <a:ext cx="597652" cy="437315"/>
          </a:xfrm>
          <a:prstGeom prst="star5">
            <a:avLst>
              <a:gd name="adj" fmla="val 19098"/>
              <a:gd name="hf" fmla="val 105146"/>
              <a:gd name="vf" fmla="val 110557"/>
            </a:avLst>
          </a:prstGeom>
          <a:solidFill>
            <a:schemeClr val="accent1"/>
          </a:solidFill>
          <a:ln w="15875" cap="flat" cmpd="sng">
            <a:solidFill>
              <a:srgbClr val="4D0C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3" name="Google Shape;133;p5"/>
          <p:cNvSpPr txBox="1"/>
          <p:nvPr/>
        </p:nvSpPr>
        <p:spPr>
          <a:xfrm>
            <a:off x="179966" y="6358128"/>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A1D2230A-CC41-6767-FEC6-2F19E669BB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262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9"/>
          <p:cNvSpPr txBox="1">
            <a:spLocks noGrp="1"/>
          </p:cNvSpPr>
          <p:nvPr>
            <p:ph type="title"/>
          </p:nvPr>
        </p:nvSpPr>
        <p:spPr>
          <a:xfrm>
            <a:off x="1030224" y="304800"/>
            <a:ext cx="6571343" cy="1059305"/>
          </a:xfrm>
          <a:prstGeom prst="rect">
            <a:avLst/>
          </a:prstGeom>
          <a:noFill/>
          <a:ln>
            <a:noFill/>
          </a:ln>
        </p:spPr>
        <p:txBody>
          <a:bodyPr spcFirstLastPara="1" wrap="square" lIns="91425" tIns="45700" rIns="91425" bIns="45700" anchor="t" anchorCtr="0">
            <a:normAutofit fontScale="90000"/>
          </a:bodyPr>
          <a:lstStyle/>
          <a:p>
            <a:pPr lvl="0" algn="ctr">
              <a:spcBef>
                <a:spcPts val="0"/>
              </a:spcBef>
              <a:buClr>
                <a:schemeClr val="dk1"/>
              </a:buClr>
              <a:buSzPts val="3200"/>
            </a:pPr>
            <a:r>
              <a:rPr lang="es-MX" dirty="0" err="1"/>
              <a:t>Kouman</a:t>
            </a:r>
            <a:r>
              <a:rPr lang="es-MX" dirty="0"/>
              <a:t> </a:t>
            </a:r>
            <a:r>
              <a:rPr lang="es-MX" dirty="0" err="1"/>
              <a:t>mwen</a:t>
            </a:r>
            <a:r>
              <a:rPr lang="es-MX" dirty="0"/>
              <a:t> </a:t>
            </a:r>
            <a:r>
              <a:rPr lang="es-MX" dirty="0" err="1"/>
              <a:t>jwenn</a:t>
            </a:r>
            <a:r>
              <a:rPr lang="es-MX" dirty="0"/>
              <a:t> </a:t>
            </a:r>
            <a:r>
              <a:rPr lang="es-MX" dirty="0" err="1"/>
              <a:t>lajan</a:t>
            </a:r>
            <a:r>
              <a:rPr lang="es-MX" dirty="0"/>
              <a:t> </a:t>
            </a:r>
            <a:r>
              <a:rPr lang="es-MX" dirty="0" err="1"/>
              <a:t>pou</a:t>
            </a:r>
            <a:r>
              <a:rPr lang="es-MX" dirty="0"/>
              <a:t> </a:t>
            </a:r>
            <a:r>
              <a:rPr lang="es-MX" dirty="0" err="1"/>
              <a:t>ede</a:t>
            </a:r>
            <a:r>
              <a:rPr lang="es-MX" dirty="0"/>
              <a:t> </a:t>
            </a:r>
            <a:r>
              <a:rPr lang="es-MX" dirty="0" err="1"/>
              <a:t>lekòl</a:t>
            </a:r>
            <a:r>
              <a:rPr lang="es-MX" dirty="0"/>
              <a:t> </a:t>
            </a:r>
            <a:r>
              <a:rPr lang="es-MX" dirty="0" err="1"/>
              <a:t>nou</a:t>
            </a:r>
            <a:r>
              <a:rPr lang="es-MX" dirty="0"/>
              <a:t> </a:t>
            </a:r>
            <a:r>
              <a:rPr lang="es-MX" dirty="0" err="1"/>
              <a:t>an</a:t>
            </a:r>
            <a:r>
              <a:rPr lang="es-MX" dirty="0"/>
              <a:t> </a:t>
            </a:r>
            <a:r>
              <a:rPr lang="es-MX" dirty="0" err="1"/>
              <a:t>ane</a:t>
            </a:r>
            <a:r>
              <a:rPr lang="es-MX" dirty="0"/>
              <a:t> </a:t>
            </a:r>
            <a:r>
              <a:rPr lang="es-MX" dirty="0" err="1"/>
              <a:t>sa</a:t>
            </a:r>
            <a:r>
              <a:rPr lang="es-MX" dirty="0"/>
              <a:t> a?</a:t>
            </a:r>
            <a:endParaRPr lang="es-MX" noProof="0" dirty="0"/>
          </a:p>
        </p:txBody>
      </p:sp>
      <p:sp>
        <p:nvSpPr>
          <p:cNvPr id="123" name="Google Shape;123;p9"/>
          <p:cNvSpPr txBox="1">
            <a:spLocks noGrp="1"/>
          </p:cNvSpPr>
          <p:nvPr>
            <p:ph sz="half" idx="1"/>
          </p:nvPr>
        </p:nvSpPr>
        <p:spPr>
          <a:xfrm>
            <a:off x="228600" y="1556837"/>
            <a:ext cx="8001000" cy="4572000"/>
          </a:xfrm>
          <a:prstGeom prst="rect">
            <a:avLst/>
          </a:prstGeom>
          <a:noFill/>
          <a:ln>
            <a:noFill/>
          </a:ln>
        </p:spPr>
        <p:txBody>
          <a:bodyPr spcFirstLastPara="1" wrap="square" lIns="91425" tIns="45700" rIns="91425" bIns="45700" anchor="t" anchorCtr="0">
            <a:normAutofit/>
          </a:bodyPr>
          <a:lstStyle/>
          <a:p>
            <a:pPr marL="228600" lvl="0" indent="-228600">
              <a:lnSpc>
                <a:spcPct val="120000"/>
              </a:lnSpc>
              <a:spcBef>
                <a:spcPts val="0"/>
              </a:spcBef>
              <a:buSzPts val="2000"/>
              <a:buChar char="•"/>
            </a:pPr>
            <a:r>
              <a:rPr lang="es-MX" dirty="0">
                <a:latin typeface="Arial Narrow"/>
                <a:ea typeface="Arial Narrow"/>
                <a:cs typeface="Arial Narrow"/>
                <a:sym typeface="Arial Narrow"/>
              </a:rPr>
              <a:t>(Turner) yo </a:t>
            </a:r>
            <a:r>
              <a:rPr lang="es-MX" dirty="0" err="1">
                <a:latin typeface="Arial Narrow"/>
                <a:ea typeface="Arial Narrow"/>
                <a:cs typeface="Arial Narrow"/>
                <a:sym typeface="Arial Narrow"/>
              </a:rPr>
              <a:t>bay</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ak</a:t>
            </a:r>
            <a:r>
              <a:rPr lang="es-MX" dirty="0">
                <a:latin typeface="Arial Narrow"/>
                <a:ea typeface="Arial Narrow"/>
                <a:cs typeface="Arial Narrow"/>
                <a:sym typeface="Arial Narrow"/>
              </a:rPr>
              <a:t> $344,736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peye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pwofesè</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trè</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kalifye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antrenè</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ansèyman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devlopman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pwofesyonèl</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pwofesè</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pwogram</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elèv</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nou</a:t>
            </a:r>
            <a:r>
              <a:rPr lang="es-MX" dirty="0">
                <a:latin typeface="Arial Narrow"/>
                <a:ea typeface="Arial Narrow"/>
                <a:cs typeface="Arial Narrow"/>
                <a:sym typeface="Arial Narrow"/>
              </a:rPr>
              <a:t> yo.
</a:t>
            </a:r>
            <a:r>
              <a:rPr lang="es-MX" dirty="0" err="1">
                <a:latin typeface="Arial Narrow"/>
                <a:ea typeface="Arial Narrow"/>
                <a:cs typeface="Arial Narrow"/>
                <a:sym typeface="Arial Narrow"/>
              </a:rPr>
              <a:t>Lajan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Lekòl</a:t>
            </a:r>
            <a:r>
              <a:rPr lang="es-MX" dirty="0">
                <a:latin typeface="Arial Narrow"/>
                <a:ea typeface="Arial Narrow"/>
                <a:cs typeface="Arial Narrow"/>
                <a:sym typeface="Arial Narrow"/>
              </a:rPr>
              <a:t> la peye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bagay</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sa</a:t>
            </a:r>
            <a:r>
              <a:rPr lang="es-MX" dirty="0">
                <a:latin typeface="Arial Narrow"/>
                <a:ea typeface="Arial Narrow"/>
                <a:cs typeface="Arial Narrow"/>
                <a:sym typeface="Arial Narrow"/>
              </a:rPr>
              <a:t> yo:
</a:t>
            </a:r>
            <a:r>
              <a:rPr lang="es-MX" dirty="0" err="1">
                <a:latin typeface="Arial Narrow"/>
                <a:ea typeface="Arial Narrow"/>
                <a:cs typeface="Arial Narrow"/>
                <a:sym typeface="Arial Narrow"/>
              </a:rPr>
              <a:t>Entèvansyonis</a:t>
            </a:r>
            <a:r>
              <a:rPr lang="es-MX" dirty="0">
                <a:latin typeface="Arial Narrow"/>
                <a:ea typeface="Arial Narrow"/>
                <a:cs typeface="Arial Narrow"/>
                <a:sym typeface="Arial Narrow"/>
              </a:rPr>
              <a:t> yo
</a:t>
            </a:r>
            <a:r>
              <a:rPr lang="es-MX" dirty="0" err="1">
                <a:latin typeface="Arial Narrow"/>
                <a:ea typeface="Arial Narrow"/>
                <a:cs typeface="Arial Narrow"/>
                <a:sym typeface="Arial Narrow"/>
              </a:rPr>
              <a:t>Antrenè</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Matematik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Antrenè</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alfabè</a:t>
            </a:r>
            <a:r>
              <a:rPr lang="es-MX" dirty="0">
                <a:latin typeface="Arial Narrow"/>
                <a:ea typeface="Arial Narrow"/>
                <a:cs typeface="Arial Narrow"/>
                <a:sym typeface="Arial Narrow"/>
              </a:rPr>
              <a:t> (0.5 </a:t>
            </a:r>
            <a:r>
              <a:rPr lang="es-MX" dirty="0" err="1">
                <a:latin typeface="Arial Narrow"/>
                <a:ea typeface="Arial Narrow"/>
                <a:cs typeface="Arial Narrow"/>
                <a:sym typeface="Arial Narrow"/>
              </a:rPr>
              <a:t>finanse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pa</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distri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Materyèl</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entèvansyon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materyèl</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angajman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fanmi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teknoloji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devlopman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pwofesyonèl</a:t>
            </a:r>
            <a:r>
              <a:rPr lang="es-MX" dirty="0">
                <a:latin typeface="Arial Narrow"/>
                <a:ea typeface="Arial Narrow"/>
                <a:cs typeface="Arial Narrow"/>
                <a:sym typeface="Arial Narrow"/>
              </a:rPr>
              <a:t>
5yèm </a:t>
            </a:r>
            <a:r>
              <a:rPr lang="es-MX" dirty="0" err="1">
                <a:latin typeface="Arial Narrow"/>
                <a:ea typeface="Arial Narrow"/>
                <a:cs typeface="Arial Narrow"/>
                <a:sym typeface="Arial Narrow"/>
              </a:rPr>
              <a:t>ane</a:t>
            </a:r>
            <a:r>
              <a:rPr lang="es-MX" dirty="0">
                <a:latin typeface="Arial Narrow"/>
                <a:ea typeface="Arial Narrow"/>
                <a:cs typeface="Arial Narrow"/>
                <a:sym typeface="Arial Narrow"/>
              </a:rPr>
              <a:t> Turner yo </a:t>
            </a:r>
            <a:r>
              <a:rPr lang="es-MX" dirty="0" err="1">
                <a:latin typeface="Arial Narrow"/>
                <a:ea typeface="Arial Narrow"/>
                <a:cs typeface="Arial Narrow"/>
                <a:sym typeface="Arial Narrow"/>
              </a:rPr>
              <a:t>patisipe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pwogram</a:t>
            </a:r>
            <a:r>
              <a:rPr lang="es-MX" dirty="0">
                <a:latin typeface="Arial Narrow"/>
                <a:ea typeface="Arial Narrow"/>
                <a:cs typeface="Arial Narrow"/>
                <a:sym typeface="Arial Narrow"/>
              </a:rPr>
              <a:t> STARBASE
</a:t>
            </a:r>
            <a:r>
              <a:rPr lang="es-MX" dirty="0" err="1">
                <a:latin typeface="Arial Narrow"/>
                <a:ea typeface="Arial Narrow"/>
                <a:cs typeface="Arial Narrow"/>
                <a:sym typeface="Arial Narrow"/>
              </a:rPr>
              <a:t>Tout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mwen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lajan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sipòte</a:t>
            </a:r>
            <a:r>
              <a:rPr lang="es-MX" dirty="0">
                <a:latin typeface="Arial Narrow"/>
                <a:ea typeface="Arial Narrow"/>
                <a:cs typeface="Arial Narrow"/>
                <a:sym typeface="Arial Narrow"/>
              </a:rPr>
              <a:t> plan </a:t>
            </a:r>
            <a:r>
              <a:rPr lang="es-MX" dirty="0" err="1">
                <a:latin typeface="Arial Narrow"/>
                <a:ea typeface="Arial Narrow"/>
                <a:cs typeface="Arial Narrow"/>
                <a:sym typeface="Arial Narrow"/>
              </a:rPr>
              <a:t>Amelyorasyon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Lekòl</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an</a:t>
            </a:r>
            <a:r>
              <a:rPr lang="es-MX" dirty="0">
                <a:latin typeface="Arial Narrow"/>
                <a:ea typeface="Arial Narrow"/>
                <a:cs typeface="Arial Narrow"/>
                <a:sym typeface="Arial Narrow"/>
              </a:rPr>
              <a:t> (SIP).</a:t>
            </a:r>
            <a:endParaRPr lang="es-MX" noProof="0" dirty="0"/>
          </a:p>
        </p:txBody>
      </p:sp>
      <p:sp>
        <p:nvSpPr>
          <p:cNvPr id="124" name="Google Shape;124;p9"/>
          <p:cNvSpPr txBox="1"/>
          <p:nvPr/>
        </p:nvSpPr>
        <p:spPr>
          <a:xfrm>
            <a:off x="228600" y="6440441"/>
            <a:ext cx="4576438" cy="584735"/>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pic>
        <p:nvPicPr>
          <p:cNvPr id="9" name="Audio 8">
            <a:hlinkClick r:id="" action="ppaction://media"/>
            <a:extLst>
              <a:ext uri="{FF2B5EF4-FFF2-40B4-BE49-F238E27FC236}">
                <a16:creationId xmlns:a16="http://schemas.microsoft.com/office/drawing/2014/main" id="{47D95D8B-2358-5CFD-F0DD-50D50A6B7B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762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1248227" y="956141"/>
            <a:ext cx="6571343" cy="1049235"/>
          </a:xfrm>
          <a:prstGeom prst="rect">
            <a:avLst/>
          </a:prstGeom>
          <a:noFill/>
          <a:ln>
            <a:noFill/>
          </a:ln>
        </p:spPr>
        <p:txBody>
          <a:bodyPr spcFirstLastPara="1" wrap="square" lIns="91425" tIns="45700" rIns="91425" bIns="45700" anchor="t" anchorCtr="0">
            <a:normAutofit/>
          </a:bodyPr>
          <a:lstStyle/>
          <a:p>
            <a:pPr lvl="0" algn="ctr">
              <a:spcBef>
                <a:spcPts val="0"/>
              </a:spcBef>
              <a:buClr>
                <a:schemeClr val="dk1"/>
              </a:buClr>
              <a:buSzPts val="3200"/>
            </a:pPr>
            <a:r>
              <a:rPr lang="es-MX" dirty="0"/>
              <a:t>REZILTA EVALYASYON 2023-24</a:t>
            </a:r>
            <a:endParaRPr lang="es-MX" noProof="0" dirty="0"/>
          </a:p>
        </p:txBody>
      </p:sp>
      <p:sp>
        <p:nvSpPr>
          <p:cNvPr id="141" name="Google Shape;141;p7"/>
          <p:cNvSpPr txBox="1"/>
          <p:nvPr/>
        </p:nvSpPr>
        <p:spPr>
          <a:xfrm>
            <a:off x="152400" y="637032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56D13DA6-3999-4190-4A62-EA6AB4B541DA}"/>
              </a:ext>
            </a:extLst>
          </p:cNvPr>
          <p:cNvPicPr>
            <a:picLocks noChangeAspect="1"/>
          </p:cNvPicPr>
          <p:nvPr/>
        </p:nvPicPr>
        <p:blipFill>
          <a:blip r:embed="rId5"/>
          <a:stretch>
            <a:fillRect/>
          </a:stretch>
        </p:blipFill>
        <p:spPr>
          <a:xfrm>
            <a:off x="0" y="1654968"/>
            <a:ext cx="9144000" cy="3548063"/>
          </a:xfrm>
          <a:prstGeom prst="rect">
            <a:avLst/>
          </a:prstGeom>
        </p:spPr>
      </p:pic>
      <p:pic>
        <p:nvPicPr>
          <p:cNvPr id="25" name="Audio 24">
            <a:hlinkClick r:id="" action="ppaction://media"/>
            <a:extLst>
              <a:ext uri="{FF2B5EF4-FFF2-40B4-BE49-F238E27FC236}">
                <a16:creationId xmlns:a16="http://schemas.microsoft.com/office/drawing/2014/main" id="{B4204BBD-F567-2E64-9779-1B346BA2E4C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532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914400" y="609600"/>
            <a:ext cx="7010400" cy="990600"/>
          </a:xfrm>
          <a:prstGeom prst="rect">
            <a:avLst/>
          </a:prstGeom>
          <a:noFill/>
          <a:ln>
            <a:noFill/>
          </a:ln>
        </p:spPr>
        <p:txBody>
          <a:bodyPr spcFirstLastPara="1" wrap="square" lIns="91425" tIns="45700" rIns="91425" bIns="45700" anchor="t" anchorCtr="0">
            <a:normAutofit fontScale="90000"/>
          </a:bodyPr>
          <a:lstStyle/>
          <a:p>
            <a:pPr lvl="0" algn="ctr">
              <a:spcBef>
                <a:spcPts val="0"/>
              </a:spcBef>
              <a:buClr>
                <a:schemeClr val="dk1"/>
              </a:buClr>
              <a:buSzPts val="3200"/>
            </a:pPr>
            <a:r>
              <a:rPr lang="es-MX" dirty="0"/>
              <a:t>PLAN AMELYORASYON LEKÒL 2024-25 (SIP) (SIP) OBJEKTIF</a:t>
            </a:r>
            <a:endParaRPr lang="es-MX" noProof="0" dirty="0"/>
          </a:p>
        </p:txBody>
      </p:sp>
      <p:sp>
        <p:nvSpPr>
          <p:cNvPr id="149" name="Google Shape;149;p8"/>
          <p:cNvSpPr txBox="1"/>
          <p:nvPr/>
        </p:nvSpPr>
        <p:spPr>
          <a:xfrm>
            <a:off x="304800" y="6248400"/>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49FBB51A-F4E5-5DB1-F1CF-BDB10911A0BD}"/>
              </a:ext>
            </a:extLst>
          </p:cNvPr>
          <p:cNvSpPr txBox="1"/>
          <p:nvPr/>
        </p:nvSpPr>
        <p:spPr>
          <a:xfrm>
            <a:off x="830580" y="1962350"/>
            <a:ext cx="7178040" cy="1600438"/>
          </a:xfrm>
          <a:prstGeom prst="rect">
            <a:avLst/>
          </a:prstGeom>
          <a:noFill/>
        </p:spPr>
        <p:txBody>
          <a:bodyPr wrap="square" rtlCol="0">
            <a:spAutoFit/>
          </a:bodyPr>
          <a:lstStyle/>
          <a:p>
            <a:r>
              <a:rPr lang="en-US" sz="1400" b="1" dirty="0" err="1">
                <a:solidFill>
                  <a:srgbClr val="64748B"/>
                </a:solidFill>
                <a:latin typeface="Poppins" panose="00000500000000000000" pitchFamily="2" charset="0"/>
              </a:rPr>
              <a:t>Objektif</a:t>
            </a:r>
            <a:r>
              <a:rPr lang="en-US" sz="1400" b="1" dirty="0">
                <a:solidFill>
                  <a:srgbClr val="64748B"/>
                </a:solidFill>
                <a:latin typeface="Poppins" panose="00000500000000000000" pitchFamily="2" charset="0"/>
              </a:rPr>
              <a:t> 1: </a:t>
            </a:r>
            <a:r>
              <a:rPr lang="en-US" sz="1400" b="1" dirty="0" err="1">
                <a:solidFill>
                  <a:srgbClr val="64748B"/>
                </a:solidFill>
                <a:latin typeface="Poppins" panose="00000500000000000000" pitchFamily="2" charset="0"/>
              </a:rPr>
              <a:t>Klas</a:t>
            </a:r>
            <a:r>
              <a:rPr lang="en-US" sz="1400" b="1" dirty="0">
                <a:solidFill>
                  <a:srgbClr val="64748B"/>
                </a:solidFill>
                <a:latin typeface="Poppins" panose="00000500000000000000" pitchFamily="2" charset="0"/>
              </a:rPr>
              <a:t> K-2 : Pa </a:t>
            </a:r>
            <a:r>
              <a:rPr lang="en-US" sz="1400" b="1" dirty="0" err="1">
                <a:solidFill>
                  <a:srgbClr val="64748B"/>
                </a:solidFill>
                <a:latin typeface="Poppins" panose="00000500000000000000" pitchFamily="2" charset="0"/>
              </a:rPr>
              <a:t>akonplisman</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alfabè</a:t>
            </a:r>
            <a:r>
              <a:rPr lang="en-US" sz="1400" b="1" dirty="0">
                <a:solidFill>
                  <a:srgbClr val="64748B"/>
                </a:solidFill>
                <a:latin typeface="Poppins" panose="00000500000000000000" pitchFamily="2" charset="0"/>
              </a:rPr>
              <a:t> 2025 STAR ap </a:t>
            </a:r>
            <a:r>
              <a:rPr lang="en-US" sz="1400" b="1" dirty="0" err="1">
                <a:solidFill>
                  <a:srgbClr val="64748B"/>
                </a:solidFill>
                <a:latin typeface="Poppins" panose="00000500000000000000" pitchFamily="2" charset="0"/>
              </a:rPr>
              <a:t>ogmante</a:t>
            </a:r>
            <a:r>
              <a:rPr lang="en-US" sz="1400" b="1" dirty="0">
                <a:solidFill>
                  <a:srgbClr val="64748B"/>
                </a:solidFill>
                <a:latin typeface="Poppins" panose="00000500000000000000" pitchFamily="2" charset="0"/>
              </a:rPr>
              <a:t> pa 15%. Nou </a:t>
            </a:r>
            <a:r>
              <a:rPr lang="en-US" sz="1400" b="1" dirty="0" err="1">
                <a:solidFill>
                  <a:srgbClr val="64748B"/>
                </a:solidFill>
                <a:latin typeface="Poppins" panose="00000500000000000000" pitchFamily="2" charset="0"/>
              </a:rPr>
              <a:t>pral</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siveyans</a:t>
            </a:r>
            <a:r>
              <a:rPr lang="en-US" sz="1400" b="1" dirty="0">
                <a:solidFill>
                  <a:srgbClr val="64748B"/>
                </a:solidFill>
                <a:latin typeface="Poppins" panose="00000500000000000000" pitchFamily="2" charset="0"/>
              </a:rPr>
              <a:t> ELA </a:t>
            </a:r>
            <a:r>
              <a:rPr lang="en-US" sz="1400" b="1" dirty="0" err="1">
                <a:solidFill>
                  <a:srgbClr val="64748B"/>
                </a:solidFill>
                <a:latin typeface="Poppins" panose="00000500000000000000" pitchFamily="2" charset="0"/>
              </a:rPr>
              <a:t>konpetans</a:t>
            </a:r>
            <a:r>
              <a:rPr lang="en-US" sz="1400" b="1" dirty="0">
                <a:solidFill>
                  <a:srgbClr val="64748B"/>
                </a:solidFill>
                <a:latin typeface="Poppins" panose="00000500000000000000" pitchFamily="2" charset="0"/>
              </a:rPr>
              <a:t> nan STAR </a:t>
            </a:r>
            <a:r>
              <a:rPr lang="en-US" sz="1400" b="1" dirty="0" err="1">
                <a:solidFill>
                  <a:srgbClr val="64748B"/>
                </a:solidFill>
                <a:latin typeface="Poppins" panose="00000500000000000000" pitchFamily="2" charset="0"/>
              </a:rPr>
              <a:t>pwogrè</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alfabetizasyon</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bonè</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pwogrè</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Klas</a:t>
            </a:r>
            <a:r>
              <a:rPr lang="en-US" sz="1400" b="1" dirty="0">
                <a:solidFill>
                  <a:srgbClr val="64748B"/>
                </a:solidFill>
                <a:latin typeface="Poppins" panose="00000500000000000000" pitchFamily="2" charset="0"/>
              </a:rPr>
              <a:t> 3yèm-5yèm: Pa </a:t>
            </a:r>
            <a:r>
              <a:rPr lang="en-US" sz="1400" b="1" dirty="0" err="1">
                <a:solidFill>
                  <a:srgbClr val="64748B"/>
                </a:solidFill>
                <a:latin typeface="Poppins" panose="00000500000000000000" pitchFamily="2" charset="0"/>
              </a:rPr>
              <a:t>sezon</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prentan</a:t>
            </a:r>
            <a:r>
              <a:rPr lang="en-US" sz="1400" b="1" dirty="0">
                <a:solidFill>
                  <a:srgbClr val="64748B"/>
                </a:solidFill>
                <a:latin typeface="Poppins" panose="00000500000000000000" pitchFamily="2" charset="0"/>
              </a:rPr>
              <a:t> 2025 VIT, </a:t>
            </a:r>
            <a:r>
              <a:rPr lang="en-US" sz="1400" b="1" dirty="0" err="1">
                <a:solidFill>
                  <a:srgbClr val="64748B"/>
                </a:solidFill>
                <a:latin typeface="Poppins" panose="00000500000000000000" pitchFamily="2" charset="0"/>
              </a:rPr>
              <a:t>siksè</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alfabetizasyon</a:t>
            </a:r>
            <a:r>
              <a:rPr lang="en-US" sz="1400" b="1" dirty="0">
                <a:solidFill>
                  <a:srgbClr val="64748B"/>
                </a:solidFill>
                <a:latin typeface="Poppins" panose="00000500000000000000" pitchFamily="2" charset="0"/>
              </a:rPr>
              <a:t> ap </a:t>
            </a:r>
            <a:r>
              <a:rPr lang="en-US" sz="1400" b="1" dirty="0" err="1">
                <a:solidFill>
                  <a:srgbClr val="64748B"/>
                </a:solidFill>
                <a:latin typeface="Poppins" panose="00000500000000000000" pitchFamily="2" charset="0"/>
              </a:rPr>
              <a:t>ogmante</a:t>
            </a:r>
            <a:r>
              <a:rPr lang="en-US" sz="1400" b="1" dirty="0">
                <a:solidFill>
                  <a:srgbClr val="64748B"/>
                </a:solidFill>
                <a:latin typeface="Poppins" panose="00000500000000000000" pitchFamily="2" charset="0"/>
              </a:rPr>
              <a:t> pa 15%. Nou </a:t>
            </a:r>
            <a:r>
              <a:rPr lang="en-US" sz="1400" b="1" dirty="0" err="1">
                <a:solidFill>
                  <a:srgbClr val="64748B"/>
                </a:solidFill>
                <a:latin typeface="Poppins" panose="00000500000000000000" pitchFamily="2" charset="0"/>
              </a:rPr>
              <a:t>pral</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siveyans</a:t>
            </a:r>
            <a:r>
              <a:rPr lang="en-US" sz="1400" b="1" dirty="0">
                <a:solidFill>
                  <a:srgbClr val="64748B"/>
                </a:solidFill>
                <a:latin typeface="Poppins" panose="00000500000000000000" pitchFamily="2" charset="0"/>
              </a:rPr>
              <a:t> ELA </a:t>
            </a:r>
            <a:r>
              <a:rPr lang="en-US" sz="1400" b="1" dirty="0" err="1">
                <a:solidFill>
                  <a:srgbClr val="64748B"/>
                </a:solidFill>
                <a:latin typeface="Poppins" panose="00000500000000000000" pitchFamily="2" charset="0"/>
              </a:rPr>
              <a:t>konpetans</a:t>
            </a:r>
            <a:r>
              <a:rPr lang="en-US" sz="1400" b="1" dirty="0">
                <a:solidFill>
                  <a:srgbClr val="64748B"/>
                </a:solidFill>
                <a:latin typeface="Poppins" panose="00000500000000000000" pitchFamily="2" charset="0"/>
              </a:rPr>
              <a:t> nan </a:t>
            </a:r>
            <a:r>
              <a:rPr lang="en-US" sz="1400" b="1" dirty="0" err="1">
                <a:solidFill>
                  <a:srgbClr val="64748B"/>
                </a:solidFill>
                <a:latin typeface="Poppins" panose="00000500000000000000" pitchFamily="2" charset="0"/>
              </a:rPr>
              <a:t>evalyasyon</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pwogrè</a:t>
            </a:r>
            <a:r>
              <a:rPr lang="en-US" sz="1400" b="1" dirty="0">
                <a:solidFill>
                  <a:srgbClr val="64748B"/>
                </a:solidFill>
                <a:latin typeface="Poppins" panose="00000500000000000000" pitchFamily="2" charset="0"/>
              </a:rPr>
              <a:t> VIST. 
Ki </a:t>
            </a:r>
            <a:r>
              <a:rPr lang="en-US" sz="1400" b="1" dirty="0" err="1">
                <a:solidFill>
                  <a:srgbClr val="64748B"/>
                </a:solidFill>
                <a:latin typeface="Poppins" panose="00000500000000000000" pitchFamily="2" charset="0"/>
              </a:rPr>
              <a:t>jan</a:t>
            </a:r>
            <a:r>
              <a:rPr lang="en-US" sz="1400" b="1" dirty="0">
                <a:solidFill>
                  <a:srgbClr val="64748B"/>
                </a:solidFill>
                <a:latin typeface="Poppins" panose="00000500000000000000" pitchFamily="2" charset="0"/>
              </a:rPr>
              <a:t>: Kagan Cooperative Learning </a:t>
            </a:r>
            <a:r>
              <a:rPr lang="en-US" sz="1400" b="1" dirty="0" err="1">
                <a:solidFill>
                  <a:srgbClr val="64748B"/>
                </a:solidFill>
                <a:latin typeface="Poppins" panose="00000500000000000000" pitchFamily="2" charset="0"/>
              </a:rPr>
              <a:t>Estrikti</a:t>
            </a:r>
            <a:r>
              <a:rPr lang="en-US" sz="1400" b="1" dirty="0">
                <a:solidFill>
                  <a:srgbClr val="64748B"/>
                </a:solidFill>
                <a:latin typeface="Poppins" panose="00000500000000000000" pitchFamily="2" charset="0"/>
              </a:rPr>
              <a:t>, k ap </a:t>
            </a:r>
            <a:r>
              <a:rPr lang="en-US" sz="1400" b="1" dirty="0" err="1">
                <a:solidFill>
                  <a:srgbClr val="64748B"/>
                </a:solidFill>
                <a:latin typeface="Poppins" panose="00000500000000000000" pitchFamily="2" charset="0"/>
              </a:rPr>
              <a:t>travay</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ak</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antrenè</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itilize</a:t>
            </a:r>
            <a:r>
              <a:rPr lang="en-US" sz="1400" b="1" dirty="0">
                <a:solidFill>
                  <a:srgbClr val="64748B"/>
                </a:solidFill>
                <a:latin typeface="Poppins" panose="00000500000000000000" pitchFamily="2" charset="0"/>
              </a:rPr>
              <a:t> </a:t>
            </a:r>
            <a:r>
              <a:rPr lang="en-US" sz="1400" b="1" dirty="0" err="1">
                <a:solidFill>
                  <a:srgbClr val="64748B"/>
                </a:solidFill>
                <a:latin typeface="Poppins" panose="00000500000000000000" pitchFamily="2" charset="0"/>
              </a:rPr>
              <a:t>entèvansyonis</a:t>
            </a:r>
            <a:endParaRPr lang="en-US" sz="1400" dirty="0"/>
          </a:p>
        </p:txBody>
      </p:sp>
      <p:sp>
        <p:nvSpPr>
          <p:cNvPr id="5" name="TextBox 4">
            <a:extLst>
              <a:ext uri="{FF2B5EF4-FFF2-40B4-BE49-F238E27FC236}">
                <a16:creationId xmlns:a16="http://schemas.microsoft.com/office/drawing/2014/main" id="{5213C520-28D2-931D-78C7-CBD9E8D7E4D3}"/>
              </a:ext>
            </a:extLst>
          </p:cNvPr>
          <p:cNvSpPr txBox="1"/>
          <p:nvPr/>
        </p:nvSpPr>
        <p:spPr>
          <a:xfrm>
            <a:off x="830580" y="3562788"/>
            <a:ext cx="7178040" cy="2462213"/>
          </a:xfrm>
          <a:prstGeom prst="rect">
            <a:avLst/>
          </a:prstGeom>
          <a:noFill/>
        </p:spPr>
        <p:txBody>
          <a:bodyPr wrap="square" rtlCol="0">
            <a:spAutoFit/>
          </a:bodyPr>
          <a:lstStyle/>
          <a:p>
            <a:r>
              <a:rPr lang="en-US" sz="1400" b="1" dirty="0" err="1">
                <a:latin typeface="Poppins" panose="00000500000000000000" pitchFamily="2" charset="0"/>
              </a:rPr>
              <a:t>Objektif</a:t>
            </a:r>
            <a:r>
              <a:rPr lang="en-US" sz="1400" b="1" dirty="0">
                <a:latin typeface="Poppins" panose="00000500000000000000" pitchFamily="2" charset="0"/>
              </a:rPr>
              <a:t> 2yèm: </a:t>
            </a:r>
            <a:r>
              <a:rPr lang="en-US" sz="1400" b="1" dirty="0" err="1">
                <a:latin typeface="Poppins" panose="00000500000000000000" pitchFamily="2" charset="0"/>
              </a:rPr>
              <a:t>Klas</a:t>
            </a:r>
            <a:r>
              <a:rPr lang="en-US" sz="1400" b="1" dirty="0">
                <a:latin typeface="Poppins" panose="00000500000000000000" pitchFamily="2" charset="0"/>
              </a:rPr>
              <a:t> K-2yèm: </a:t>
            </a:r>
            <a:r>
              <a:rPr lang="en-US" sz="1400" b="1" dirty="0" err="1">
                <a:latin typeface="Poppins" panose="00000500000000000000" pitchFamily="2" charset="0"/>
              </a:rPr>
              <a:t>nivo</a:t>
            </a:r>
            <a:r>
              <a:rPr lang="en-US" sz="1400" b="1" dirty="0">
                <a:latin typeface="Poppins" panose="00000500000000000000" pitchFamily="2" charset="0"/>
              </a:rPr>
              <a:t> </a:t>
            </a:r>
            <a:r>
              <a:rPr lang="en-US" sz="1400" b="1" dirty="0" err="1">
                <a:latin typeface="Poppins" panose="00000500000000000000" pitchFamily="2" charset="0"/>
              </a:rPr>
              <a:t>siveyans</a:t>
            </a:r>
            <a:r>
              <a:rPr lang="en-US" sz="1400" b="1" dirty="0">
                <a:latin typeface="Poppins" panose="00000500000000000000" pitchFamily="2" charset="0"/>
              </a:rPr>
              <a:t> </a:t>
            </a:r>
            <a:r>
              <a:rPr lang="en-US" sz="1400" b="1" dirty="0" err="1">
                <a:latin typeface="Poppins" panose="00000500000000000000" pitchFamily="2" charset="0"/>
              </a:rPr>
              <a:t>klas</a:t>
            </a:r>
            <a:r>
              <a:rPr lang="en-US" sz="1400" b="1" dirty="0">
                <a:latin typeface="Poppins" panose="00000500000000000000" pitchFamily="2" charset="0"/>
              </a:rPr>
              <a:t> </a:t>
            </a:r>
            <a:r>
              <a:rPr lang="en-US" sz="1400" b="1" dirty="0" err="1">
                <a:latin typeface="Poppins" panose="00000500000000000000" pitchFamily="2" charset="0"/>
              </a:rPr>
              <a:t>endike</a:t>
            </a:r>
            <a:r>
              <a:rPr lang="en-US" sz="1400" b="1" dirty="0">
                <a:latin typeface="Poppins" panose="00000500000000000000" pitchFamily="2" charset="0"/>
              </a:rPr>
              <a:t> yon </a:t>
            </a:r>
            <a:r>
              <a:rPr lang="en-US" sz="1400" b="1" dirty="0" err="1">
                <a:latin typeface="Poppins" panose="00000500000000000000" pitchFamily="2" charset="0"/>
              </a:rPr>
              <a:t>bezwen</a:t>
            </a:r>
            <a:r>
              <a:rPr lang="en-US" sz="1400" b="1" dirty="0">
                <a:latin typeface="Poppins" panose="00000500000000000000" pitchFamily="2" charset="0"/>
              </a:rPr>
              <a:t> </a:t>
            </a:r>
            <a:r>
              <a:rPr lang="en-US" sz="1400" b="1" dirty="0" err="1">
                <a:latin typeface="Poppins" panose="00000500000000000000" pitchFamily="2" charset="0"/>
              </a:rPr>
              <a:t>pou</a:t>
            </a:r>
            <a:r>
              <a:rPr lang="en-US" sz="1400" b="1" dirty="0">
                <a:latin typeface="Poppins" panose="00000500000000000000" pitchFamily="2" charset="0"/>
              </a:rPr>
              <a:t> </a:t>
            </a:r>
            <a:r>
              <a:rPr lang="en-US" sz="1400" b="1" dirty="0" err="1">
                <a:latin typeface="Poppins" panose="00000500000000000000" pitchFamily="2" charset="0"/>
              </a:rPr>
              <a:t>enstriksyon</a:t>
            </a:r>
            <a:r>
              <a:rPr lang="en-US" sz="1400" b="1" dirty="0">
                <a:latin typeface="Poppins" panose="00000500000000000000" pitchFamily="2" charset="0"/>
              </a:rPr>
              <a:t> </a:t>
            </a:r>
            <a:r>
              <a:rPr lang="en-US" sz="1400" b="1" dirty="0" err="1">
                <a:latin typeface="Poppins" panose="00000500000000000000" pitchFamily="2" charset="0"/>
              </a:rPr>
              <a:t>matematik</a:t>
            </a:r>
            <a:r>
              <a:rPr lang="en-US" sz="1400" b="1" dirty="0">
                <a:latin typeface="Poppins" panose="00000500000000000000" pitchFamily="2" charset="0"/>
              </a:rPr>
              <a:t> </a:t>
            </a:r>
            <a:r>
              <a:rPr lang="en-US" sz="1400" b="1" dirty="0" err="1">
                <a:latin typeface="Poppins" panose="00000500000000000000" pitchFamily="2" charset="0"/>
              </a:rPr>
              <a:t>eksplisit</a:t>
            </a:r>
            <a:r>
              <a:rPr lang="en-US" sz="1400" b="1" dirty="0">
                <a:latin typeface="Poppins" panose="00000500000000000000" pitchFamily="2" charset="0"/>
              </a:rPr>
              <a:t> nan </a:t>
            </a:r>
            <a:r>
              <a:rPr lang="en-US" sz="1400" b="1" dirty="0" err="1">
                <a:latin typeface="Poppins" panose="00000500000000000000" pitchFamily="2" charset="0"/>
              </a:rPr>
              <a:t>klas</a:t>
            </a:r>
            <a:r>
              <a:rPr lang="en-US" sz="1400" b="1" dirty="0">
                <a:latin typeface="Poppins" panose="00000500000000000000" pitchFamily="2" charset="0"/>
              </a:rPr>
              <a:t> K-2yèm </a:t>
            </a:r>
            <a:r>
              <a:rPr lang="en-US" sz="1400" b="1" dirty="0" err="1">
                <a:latin typeface="Poppins" panose="00000500000000000000" pitchFamily="2" charset="0"/>
              </a:rPr>
              <a:t>ane</a:t>
            </a:r>
            <a:r>
              <a:rPr lang="en-US" sz="1400" b="1" dirty="0">
                <a:latin typeface="Poppins" panose="00000500000000000000" pitchFamily="2" charset="0"/>
              </a:rPr>
              <a:t> </a:t>
            </a:r>
            <a:r>
              <a:rPr lang="en-US" sz="1400" b="1" dirty="0" err="1">
                <a:latin typeface="Poppins" panose="00000500000000000000" pitchFamily="2" charset="0"/>
              </a:rPr>
              <a:t>pou</a:t>
            </a:r>
            <a:r>
              <a:rPr lang="en-US" sz="1400" b="1" dirty="0">
                <a:latin typeface="Poppins" panose="00000500000000000000" pitchFamily="2" charset="0"/>
              </a:rPr>
              <a:t> </a:t>
            </a:r>
            <a:r>
              <a:rPr lang="en-US" sz="1400" b="1" dirty="0" err="1">
                <a:latin typeface="Poppins" panose="00000500000000000000" pitchFamily="2" charset="0"/>
              </a:rPr>
              <a:t>diminye</a:t>
            </a:r>
            <a:r>
              <a:rPr lang="en-US" sz="1400" b="1" dirty="0">
                <a:latin typeface="Poppins" panose="00000500000000000000" pitchFamily="2" charset="0"/>
              </a:rPr>
              <a:t> </a:t>
            </a:r>
            <a:r>
              <a:rPr lang="en-US" sz="1400" b="1" dirty="0" err="1">
                <a:latin typeface="Poppins" panose="00000500000000000000" pitchFamily="2" charset="0"/>
              </a:rPr>
              <a:t>kantite</a:t>
            </a:r>
            <a:r>
              <a:rPr lang="en-US" sz="1400" b="1" dirty="0">
                <a:latin typeface="Poppins" panose="00000500000000000000" pitchFamily="2" charset="0"/>
              </a:rPr>
              <a:t> </a:t>
            </a:r>
            <a:r>
              <a:rPr lang="en-US" sz="1400" b="1" dirty="0" err="1">
                <a:latin typeface="Poppins" panose="00000500000000000000" pitchFamily="2" charset="0"/>
              </a:rPr>
              <a:t>elèv</a:t>
            </a:r>
            <a:r>
              <a:rPr lang="en-US" sz="1400" b="1" dirty="0">
                <a:latin typeface="Poppins" panose="00000500000000000000" pitchFamily="2" charset="0"/>
              </a:rPr>
              <a:t> k ap antre nan </a:t>
            </a:r>
            <a:r>
              <a:rPr lang="en-US" sz="1400" b="1" dirty="0" err="1">
                <a:latin typeface="Poppins" panose="00000500000000000000" pitchFamily="2" charset="0"/>
              </a:rPr>
              <a:t>nivo</a:t>
            </a:r>
            <a:r>
              <a:rPr lang="en-US" sz="1400" b="1" dirty="0">
                <a:latin typeface="Poppins" panose="00000500000000000000" pitchFamily="2" charset="0"/>
              </a:rPr>
              <a:t> </a:t>
            </a:r>
            <a:r>
              <a:rPr lang="en-US" sz="1400" b="1" dirty="0" err="1">
                <a:latin typeface="Poppins" panose="00000500000000000000" pitchFamily="2" charset="0"/>
              </a:rPr>
              <a:t>klas</a:t>
            </a:r>
            <a:r>
              <a:rPr lang="en-US" sz="1400" b="1" dirty="0">
                <a:latin typeface="Poppins" panose="00000500000000000000" pitchFamily="2" charset="0"/>
              </a:rPr>
              <a:t> ki anba a. done </a:t>
            </a:r>
            <a:r>
              <a:rPr lang="en-US" sz="1400" b="1" dirty="0" err="1">
                <a:latin typeface="Poppins" panose="00000500000000000000" pitchFamily="2" charset="0"/>
              </a:rPr>
              <a:t>i</a:t>
            </a:r>
            <a:r>
              <a:rPr lang="en-US" sz="1400" b="1" dirty="0">
                <a:latin typeface="Poppins" panose="00000500000000000000" pitchFamily="2" charset="0"/>
              </a:rPr>
              <a:t>-Pare </a:t>
            </a:r>
            <a:r>
              <a:rPr lang="en-US" sz="1400" b="1" dirty="0" err="1">
                <a:latin typeface="Poppins" panose="00000500000000000000" pitchFamily="2" charset="0"/>
              </a:rPr>
              <a:t>endike</a:t>
            </a:r>
            <a:r>
              <a:rPr lang="en-US" sz="1400" b="1" dirty="0">
                <a:latin typeface="Poppins" panose="00000500000000000000" pitchFamily="2" charset="0"/>
              </a:rPr>
              <a:t> </a:t>
            </a:r>
            <a:r>
              <a:rPr lang="en-US" sz="1400" b="1" dirty="0" err="1">
                <a:latin typeface="Poppins" panose="00000500000000000000" pitchFamily="2" charset="0"/>
              </a:rPr>
              <a:t>ke</a:t>
            </a:r>
            <a:r>
              <a:rPr lang="en-US" sz="1400" b="1" dirty="0">
                <a:latin typeface="Poppins" panose="00000500000000000000" pitchFamily="2" charset="0"/>
              </a:rPr>
              <a:t> se </a:t>
            </a:r>
            <a:r>
              <a:rPr lang="en-US" sz="1400" b="1" dirty="0" err="1">
                <a:latin typeface="Poppins" panose="00000500000000000000" pitchFamily="2" charset="0"/>
              </a:rPr>
              <a:t>sèlman</a:t>
            </a:r>
            <a:r>
              <a:rPr lang="en-US" sz="1400" b="1" dirty="0">
                <a:latin typeface="Poppins" panose="00000500000000000000" pitchFamily="2" charset="0"/>
              </a:rPr>
              <a:t> 19% nan </a:t>
            </a:r>
            <a:r>
              <a:rPr lang="en-US" sz="1400" b="1" dirty="0" err="1">
                <a:latin typeface="Poppins" panose="00000500000000000000" pitchFamily="2" charset="0"/>
              </a:rPr>
              <a:t>elèv</a:t>
            </a:r>
            <a:r>
              <a:rPr lang="en-US" sz="1400" b="1" dirty="0">
                <a:latin typeface="Poppins" panose="00000500000000000000" pitchFamily="2" charset="0"/>
              </a:rPr>
              <a:t> </a:t>
            </a:r>
            <a:r>
              <a:rPr lang="en-US" sz="1400" b="1" dirty="0" err="1">
                <a:latin typeface="Poppins" panose="00000500000000000000" pitchFamily="2" charset="0"/>
              </a:rPr>
              <a:t>klas</a:t>
            </a:r>
            <a:r>
              <a:rPr lang="en-US" sz="1400" b="1" dirty="0">
                <a:latin typeface="Poppins" panose="00000500000000000000" pitchFamily="2" charset="0"/>
              </a:rPr>
              <a:t> </a:t>
            </a:r>
            <a:r>
              <a:rPr lang="en-US" sz="1400" b="1" dirty="0" err="1">
                <a:latin typeface="Poppins" panose="00000500000000000000" pitchFamily="2" charset="0"/>
              </a:rPr>
              <a:t>twazyèm</a:t>
            </a:r>
            <a:r>
              <a:rPr lang="en-US" sz="1400" b="1" dirty="0">
                <a:latin typeface="Poppins" panose="00000500000000000000" pitchFamily="2" charset="0"/>
              </a:rPr>
              <a:t> </a:t>
            </a:r>
            <a:r>
              <a:rPr lang="en-US" sz="1400" b="1" dirty="0" err="1">
                <a:latin typeface="Poppins" panose="00000500000000000000" pitchFamily="2" charset="0"/>
              </a:rPr>
              <a:t>ane</a:t>
            </a:r>
            <a:r>
              <a:rPr lang="en-US" sz="1400" b="1" dirty="0">
                <a:latin typeface="Poppins" panose="00000500000000000000" pitchFamily="2" charset="0"/>
              </a:rPr>
              <a:t> k ap antre nan </a:t>
            </a:r>
            <a:r>
              <a:rPr lang="en-US" sz="1400" b="1" dirty="0" err="1">
                <a:latin typeface="Poppins" panose="00000500000000000000" pitchFamily="2" charset="0"/>
              </a:rPr>
              <a:t>ane</a:t>
            </a:r>
            <a:r>
              <a:rPr lang="en-US" sz="1400" b="1" dirty="0">
                <a:latin typeface="Poppins" panose="00000500000000000000" pitchFamily="2" charset="0"/>
              </a:rPr>
              <a:t> a sou </a:t>
            </a:r>
            <a:r>
              <a:rPr lang="en-US" sz="1400" b="1" dirty="0" err="1">
                <a:latin typeface="Poppins" panose="00000500000000000000" pitchFamily="2" charset="0"/>
              </a:rPr>
              <a:t>nivo</a:t>
            </a:r>
            <a:r>
              <a:rPr lang="en-US" sz="1400" b="1" dirty="0">
                <a:latin typeface="Poppins" panose="00000500000000000000" pitchFamily="2" charset="0"/>
              </a:rPr>
              <a:t> </a:t>
            </a:r>
            <a:r>
              <a:rPr lang="en-US" sz="1400" b="1" dirty="0" err="1">
                <a:latin typeface="Poppins" panose="00000500000000000000" pitchFamily="2" charset="0"/>
              </a:rPr>
              <a:t>klas</a:t>
            </a:r>
            <a:r>
              <a:rPr lang="en-US" sz="1400" b="1" dirty="0">
                <a:latin typeface="Poppins" panose="00000500000000000000" pitchFamily="2" charset="0"/>
              </a:rPr>
              <a:t>. 23% nan </a:t>
            </a:r>
            <a:r>
              <a:rPr lang="en-US" sz="1400" b="1" dirty="0" err="1">
                <a:latin typeface="Poppins" panose="00000500000000000000" pitchFamily="2" charset="0"/>
              </a:rPr>
              <a:t>twazyèm</a:t>
            </a:r>
            <a:r>
              <a:rPr lang="en-US" sz="1400" b="1" dirty="0">
                <a:latin typeface="Poppins" panose="00000500000000000000" pitchFamily="2" charset="0"/>
              </a:rPr>
              <a:t> </a:t>
            </a:r>
            <a:r>
              <a:rPr lang="en-US" sz="1400" b="1" dirty="0" err="1">
                <a:latin typeface="Poppins" panose="00000500000000000000" pitchFamily="2" charset="0"/>
              </a:rPr>
              <a:t>ane</a:t>
            </a:r>
            <a:r>
              <a:rPr lang="en-US" sz="1400" b="1" dirty="0">
                <a:latin typeface="Poppins" panose="00000500000000000000" pitchFamily="2" charset="0"/>
              </a:rPr>
              <a:t> </a:t>
            </a:r>
            <a:r>
              <a:rPr lang="en-US" sz="1400" b="1" dirty="0" err="1">
                <a:latin typeface="Poppins" panose="00000500000000000000" pitchFamily="2" charset="0"/>
              </a:rPr>
              <a:t>aktyèl</a:t>
            </a:r>
            <a:r>
              <a:rPr lang="en-US" sz="1400" b="1" dirty="0">
                <a:latin typeface="Poppins" panose="00000500000000000000" pitchFamily="2" charset="0"/>
              </a:rPr>
              <a:t> </a:t>
            </a:r>
            <a:r>
              <a:rPr lang="en-US" sz="1400" b="1" dirty="0" err="1">
                <a:latin typeface="Poppins" panose="00000500000000000000" pitchFamily="2" charset="0"/>
              </a:rPr>
              <a:t>yo</a:t>
            </a:r>
            <a:r>
              <a:rPr lang="en-US" sz="1400" b="1" dirty="0">
                <a:latin typeface="Poppins" panose="00000500000000000000" pitchFamily="2" charset="0"/>
              </a:rPr>
              <a:t> ap antre nan 2 </a:t>
            </a:r>
            <a:r>
              <a:rPr lang="en-US" sz="1400" b="1" dirty="0" err="1">
                <a:latin typeface="Poppins" panose="00000500000000000000" pitchFamily="2" charset="0"/>
              </a:rPr>
              <a:t>oswa</a:t>
            </a:r>
            <a:r>
              <a:rPr lang="en-US" sz="1400" b="1" dirty="0">
                <a:latin typeface="Poppins" panose="00000500000000000000" pitchFamily="2" charset="0"/>
              </a:rPr>
              <a:t> </a:t>
            </a:r>
            <a:r>
              <a:rPr lang="en-US" sz="1400" b="1" dirty="0" err="1">
                <a:latin typeface="Poppins" panose="00000500000000000000" pitchFamily="2" charset="0"/>
              </a:rPr>
              <a:t>plis</a:t>
            </a:r>
            <a:r>
              <a:rPr lang="en-US" sz="1400" b="1" dirty="0">
                <a:latin typeface="Poppins" panose="00000500000000000000" pitchFamily="2" charset="0"/>
              </a:rPr>
              <a:t> </a:t>
            </a:r>
            <a:r>
              <a:rPr lang="en-US" sz="1400" b="1" dirty="0" err="1">
                <a:latin typeface="Poppins" panose="00000500000000000000" pitchFamily="2" charset="0"/>
              </a:rPr>
              <a:t>nivo</a:t>
            </a:r>
            <a:r>
              <a:rPr lang="en-US" sz="1400" b="1" dirty="0">
                <a:latin typeface="Poppins" panose="00000500000000000000" pitchFamily="2" charset="0"/>
              </a:rPr>
              <a:t> </a:t>
            </a:r>
            <a:r>
              <a:rPr lang="en-US" sz="1400" b="1" dirty="0" err="1">
                <a:latin typeface="Poppins" panose="00000500000000000000" pitchFamily="2" charset="0"/>
              </a:rPr>
              <a:t>klas</a:t>
            </a:r>
            <a:r>
              <a:rPr lang="en-US" sz="1400" b="1" dirty="0">
                <a:latin typeface="Poppins" panose="00000500000000000000" pitchFamily="2" charset="0"/>
              </a:rPr>
              <a:t> anba a nan </a:t>
            </a:r>
            <a:r>
              <a:rPr lang="en-US" sz="1400" b="1" dirty="0" err="1">
                <a:latin typeface="Poppins" panose="00000500000000000000" pitchFamily="2" charset="0"/>
              </a:rPr>
              <a:t>matematik</a:t>
            </a:r>
            <a:r>
              <a:rPr lang="en-US" sz="1400" b="1" dirty="0">
                <a:latin typeface="Poppins" panose="00000500000000000000" pitchFamily="2" charset="0"/>
              </a:rPr>
              <a:t>. Done tandans </a:t>
            </a:r>
            <a:r>
              <a:rPr lang="en-US" sz="1400" b="1" dirty="0" err="1">
                <a:latin typeface="Poppins" panose="00000500000000000000" pitchFamily="2" charset="0"/>
              </a:rPr>
              <a:t>sa</a:t>
            </a:r>
            <a:r>
              <a:rPr lang="en-US" sz="1400" b="1" dirty="0">
                <a:latin typeface="Poppins" panose="00000500000000000000" pitchFamily="2" charset="0"/>
              </a:rPr>
              <a:t> a </a:t>
            </a:r>
            <a:r>
              <a:rPr lang="en-US" sz="1400" b="1" dirty="0" err="1">
                <a:latin typeface="Poppins" panose="00000500000000000000" pitchFamily="2" charset="0"/>
              </a:rPr>
              <a:t>endike</a:t>
            </a:r>
            <a:r>
              <a:rPr lang="en-US" sz="1400" b="1" dirty="0">
                <a:latin typeface="Poppins" panose="00000500000000000000" pitchFamily="2" charset="0"/>
              </a:rPr>
              <a:t> yon </a:t>
            </a:r>
            <a:r>
              <a:rPr lang="en-US" sz="1400" b="1" dirty="0" err="1">
                <a:latin typeface="Poppins" panose="00000500000000000000" pitchFamily="2" charset="0"/>
              </a:rPr>
              <a:t>aksyon</a:t>
            </a:r>
            <a:r>
              <a:rPr lang="en-US" sz="1400" b="1" dirty="0">
                <a:latin typeface="Poppins" panose="00000500000000000000" pitchFamily="2" charset="0"/>
              </a:rPr>
              <a:t> </a:t>
            </a:r>
            <a:r>
              <a:rPr lang="en-US" sz="1400" b="1" dirty="0" err="1">
                <a:latin typeface="Poppins" panose="00000500000000000000" pitchFamily="2" charset="0"/>
              </a:rPr>
              <a:t>priyorite</a:t>
            </a:r>
            <a:r>
              <a:rPr lang="en-US" sz="1400" b="1" dirty="0">
                <a:latin typeface="Poppins" panose="00000500000000000000" pitchFamily="2" charset="0"/>
              </a:rPr>
              <a:t> se </a:t>
            </a:r>
            <a:r>
              <a:rPr lang="en-US" sz="1400" b="1" dirty="0" err="1">
                <a:latin typeface="Poppins" panose="00000500000000000000" pitchFamily="2" charset="0"/>
              </a:rPr>
              <a:t>amelyore</a:t>
            </a:r>
            <a:r>
              <a:rPr lang="en-US" sz="1400" b="1" dirty="0">
                <a:latin typeface="Poppins" panose="00000500000000000000" pitchFamily="2" charset="0"/>
              </a:rPr>
              <a:t> </a:t>
            </a:r>
            <a:r>
              <a:rPr lang="en-US" sz="1400" b="1" dirty="0" err="1">
                <a:latin typeface="Poppins" panose="00000500000000000000" pitchFamily="2" charset="0"/>
              </a:rPr>
              <a:t>livrezon</a:t>
            </a:r>
            <a:r>
              <a:rPr lang="en-US" sz="1400" b="1" dirty="0">
                <a:latin typeface="Poppins" panose="00000500000000000000" pitchFamily="2" charset="0"/>
              </a:rPr>
              <a:t> </a:t>
            </a:r>
            <a:r>
              <a:rPr lang="en-US" sz="1400" b="1" dirty="0" err="1">
                <a:latin typeface="Poppins" panose="00000500000000000000" pitchFamily="2" charset="0"/>
              </a:rPr>
              <a:t>ansèyman</a:t>
            </a:r>
            <a:r>
              <a:rPr lang="en-US" sz="1400" b="1" dirty="0">
                <a:latin typeface="Poppins" panose="00000500000000000000" pitchFamily="2" charset="0"/>
              </a:rPr>
              <a:t> nan </a:t>
            </a:r>
            <a:r>
              <a:rPr lang="en-US" sz="1400" b="1" dirty="0" err="1">
                <a:latin typeface="Poppins" panose="00000500000000000000" pitchFamily="2" charset="0"/>
              </a:rPr>
              <a:t>klas</a:t>
            </a:r>
            <a:r>
              <a:rPr lang="en-US" sz="1400" b="1" dirty="0">
                <a:latin typeface="Poppins" panose="00000500000000000000" pitchFamily="2" charset="0"/>
              </a:rPr>
              <a:t> K-2yèm. </a:t>
            </a:r>
            <a:r>
              <a:rPr lang="en-US" sz="1400" b="1" dirty="0" err="1">
                <a:latin typeface="Poppins" panose="00000500000000000000" pitchFamily="2" charset="0"/>
              </a:rPr>
              <a:t>Baze</a:t>
            </a:r>
            <a:r>
              <a:rPr lang="en-US" sz="1400" b="1" dirty="0">
                <a:latin typeface="Poppins" panose="00000500000000000000" pitchFamily="2" charset="0"/>
              </a:rPr>
              <a:t> sou </a:t>
            </a:r>
            <a:r>
              <a:rPr lang="en-US" sz="1400" b="1" dirty="0" err="1">
                <a:latin typeface="Poppins" panose="00000500000000000000" pitchFamily="2" charset="0"/>
              </a:rPr>
              <a:t>prentan</a:t>
            </a:r>
            <a:r>
              <a:rPr lang="en-US" sz="1400" b="1" dirty="0">
                <a:latin typeface="Poppins" panose="00000500000000000000" pitchFamily="2" charset="0"/>
              </a:rPr>
              <a:t> an </a:t>
            </a:r>
            <a:r>
              <a:rPr lang="en-US" sz="1400" b="1" dirty="0" err="1">
                <a:latin typeface="Poppins" panose="00000500000000000000" pitchFamily="2" charset="0"/>
              </a:rPr>
              <a:t>i</a:t>
            </a:r>
            <a:r>
              <a:rPr lang="en-US" sz="1400" b="1" dirty="0">
                <a:latin typeface="Poppins" panose="00000500000000000000" pitchFamily="2" charset="0"/>
              </a:rPr>
              <a:t>-Pare </a:t>
            </a:r>
            <a:r>
              <a:rPr lang="en-US" sz="1400" b="1" dirty="0" err="1">
                <a:latin typeface="Poppins" panose="00000500000000000000" pitchFamily="2" charset="0"/>
              </a:rPr>
              <a:t>matematik</a:t>
            </a:r>
            <a:r>
              <a:rPr lang="en-US" sz="1400" b="1" dirty="0">
                <a:latin typeface="Poppins" panose="00000500000000000000" pitchFamily="2" charset="0"/>
              </a:rPr>
              <a:t> </a:t>
            </a:r>
            <a:r>
              <a:rPr lang="en-US" sz="1400" b="1" dirty="0" err="1">
                <a:latin typeface="Poppins" panose="00000500000000000000" pitchFamily="2" charset="0"/>
              </a:rPr>
              <a:t>dyagnostik</a:t>
            </a:r>
            <a:r>
              <a:rPr lang="en-US" sz="1400" b="1" dirty="0">
                <a:latin typeface="Poppins" panose="00000500000000000000" pitchFamily="2" charset="0"/>
              </a:rPr>
              <a:t>, 70% nan 1ye </a:t>
            </a:r>
            <a:r>
              <a:rPr lang="en-US" sz="1400" b="1" dirty="0" err="1">
                <a:latin typeface="Poppins" panose="00000500000000000000" pitchFamily="2" charset="0"/>
              </a:rPr>
              <a:t>ane</a:t>
            </a:r>
            <a:r>
              <a:rPr lang="en-US" sz="1400" b="1" dirty="0">
                <a:latin typeface="Poppins" panose="00000500000000000000" pitchFamily="2" charset="0"/>
              </a:rPr>
              <a:t>, 90% nan 2yèm </a:t>
            </a:r>
            <a:r>
              <a:rPr lang="en-US" sz="1400" b="1" dirty="0" err="1">
                <a:latin typeface="Poppins" panose="00000500000000000000" pitchFamily="2" charset="0"/>
              </a:rPr>
              <a:t>ane</a:t>
            </a:r>
            <a:r>
              <a:rPr lang="en-US" sz="1400" b="1" dirty="0">
                <a:latin typeface="Poppins" panose="00000500000000000000" pitchFamily="2" charset="0"/>
              </a:rPr>
              <a:t>, </a:t>
            </a:r>
            <a:r>
              <a:rPr lang="en-US" sz="1400" b="1" dirty="0" err="1">
                <a:latin typeface="Poppins" panose="00000500000000000000" pitchFamily="2" charset="0"/>
              </a:rPr>
              <a:t>ak</a:t>
            </a:r>
            <a:r>
              <a:rPr lang="en-US" sz="1400" b="1" dirty="0">
                <a:latin typeface="Poppins" panose="00000500000000000000" pitchFamily="2" charset="0"/>
              </a:rPr>
              <a:t> 81% nan 3yèm </a:t>
            </a:r>
            <a:r>
              <a:rPr lang="en-US" sz="1400" b="1" dirty="0" err="1">
                <a:latin typeface="Poppins" panose="00000500000000000000" pitchFamily="2" charset="0"/>
              </a:rPr>
              <a:t>ane</a:t>
            </a:r>
            <a:r>
              <a:rPr lang="en-US" sz="1400" b="1" dirty="0">
                <a:latin typeface="Poppins" panose="00000500000000000000" pitchFamily="2" charset="0"/>
              </a:rPr>
              <a:t> </a:t>
            </a:r>
            <a:r>
              <a:rPr lang="en-US" sz="1400" b="1" dirty="0" err="1">
                <a:latin typeface="Poppins" panose="00000500000000000000" pitchFamily="2" charset="0"/>
              </a:rPr>
              <a:t>yo</a:t>
            </a:r>
            <a:r>
              <a:rPr lang="en-US" sz="1400" b="1" dirty="0">
                <a:latin typeface="Poppins" panose="00000500000000000000" pitchFamily="2" charset="0"/>
              </a:rPr>
              <a:t> ap </a:t>
            </a:r>
            <a:r>
              <a:rPr lang="en-US" sz="1400" b="1" dirty="0" err="1">
                <a:latin typeface="Poppins" panose="00000500000000000000" pitchFamily="2" charset="0"/>
              </a:rPr>
              <a:t>kòmanse</a:t>
            </a:r>
            <a:r>
              <a:rPr lang="en-US" sz="1400" b="1" dirty="0">
                <a:latin typeface="Poppins" panose="00000500000000000000" pitchFamily="2" charset="0"/>
              </a:rPr>
              <a:t> </a:t>
            </a:r>
            <a:r>
              <a:rPr lang="en-US" sz="1400" b="1" dirty="0" err="1">
                <a:latin typeface="Poppins" panose="00000500000000000000" pitchFamily="2" charset="0"/>
              </a:rPr>
              <a:t>nivo</a:t>
            </a:r>
            <a:r>
              <a:rPr lang="en-US" sz="1400" b="1" dirty="0">
                <a:latin typeface="Poppins" panose="00000500000000000000" pitchFamily="2" charset="0"/>
              </a:rPr>
              <a:t> </a:t>
            </a:r>
            <a:r>
              <a:rPr lang="en-US" sz="1400" b="1" dirty="0" err="1">
                <a:latin typeface="Poppins" panose="00000500000000000000" pitchFamily="2" charset="0"/>
              </a:rPr>
              <a:t>klas</a:t>
            </a:r>
            <a:r>
              <a:rPr lang="en-US" sz="1400" b="1" dirty="0">
                <a:latin typeface="Poppins" panose="00000500000000000000" pitchFamily="2" charset="0"/>
              </a:rPr>
              <a:t> 24-25 ki anba a. 
Ki </a:t>
            </a:r>
            <a:r>
              <a:rPr lang="en-US" sz="1400" b="1" dirty="0" err="1">
                <a:latin typeface="Poppins" panose="00000500000000000000" pitchFamily="2" charset="0"/>
              </a:rPr>
              <a:t>jan</a:t>
            </a:r>
            <a:r>
              <a:rPr lang="en-US" sz="1400" b="1" dirty="0">
                <a:latin typeface="Poppins" panose="00000500000000000000" pitchFamily="2" charset="0"/>
              </a:rPr>
              <a:t>: Kagan Cooperative Learning </a:t>
            </a:r>
            <a:r>
              <a:rPr lang="en-US" sz="1400" b="1" dirty="0" err="1">
                <a:latin typeface="Poppins" panose="00000500000000000000" pitchFamily="2" charset="0"/>
              </a:rPr>
              <a:t>Estrikti</a:t>
            </a:r>
            <a:r>
              <a:rPr lang="en-US" sz="1400" b="1" dirty="0">
                <a:latin typeface="Poppins" panose="00000500000000000000" pitchFamily="2" charset="0"/>
              </a:rPr>
              <a:t>, k ap </a:t>
            </a:r>
            <a:r>
              <a:rPr lang="en-US" sz="1400" b="1" dirty="0" err="1">
                <a:latin typeface="Poppins" panose="00000500000000000000" pitchFamily="2" charset="0"/>
              </a:rPr>
              <a:t>travay</a:t>
            </a:r>
            <a:r>
              <a:rPr lang="en-US" sz="1400" b="1" dirty="0">
                <a:latin typeface="Poppins" panose="00000500000000000000" pitchFamily="2" charset="0"/>
              </a:rPr>
              <a:t> </a:t>
            </a:r>
            <a:r>
              <a:rPr lang="en-US" sz="1400" b="1" dirty="0" err="1">
                <a:latin typeface="Poppins" panose="00000500000000000000" pitchFamily="2" charset="0"/>
              </a:rPr>
              <a:t>ak</a:t>
            </a:r>
            <a:r>
              <a:rPr lang="en-US" sz="1400" b="1" dirty="0">
                <a:latin typeface="Poppins" panose="00000500000000000000" pitchFamily="2" charset="0"/>
              </a:rPr>
              <a:t> </a:t>
            </a:r>
            <a:r>
              <a:rPr lang="en-US" sz="1400" b="1" dirty="0" err="1">
                <a:latin typeface="Poppins" panose="00000500000000000000" pitchFamily="2" charset="0"/>
              </a:rPr>
              <a:t>antrenè</a:t>
            </a:r>
            <a:r>
              <a:rPr lang="en-US" sz="1400" b="1" dirty="0">
                <a:latin typeface="Poppins" panose="00000500000000000000" pitchFamily="2" charset="0"/>
              </a:rPr>
              <a:t>, </a:t>
            </a:r>
            <a:r>
              <a:rPr lang="en-US" sz="1400" b="1" dirty="0" err="1">
                <a:latin typeface="Poppins" panose="00000500000000000000" pitchFamily="2" charset="0"/>
              </a:rPr>
              <a:t>itilize</a:t>
            </a:r>
            <a:r>
              <a:rPr lang="en-US" sz="1400" b="1" dirty="0">
                <a:latin typeface="Poppins" panose="00000500000000000000" pitchFamily="2" charset="0"/>
              </a:rPr>
              <a:t> </a:t>
            </a:r>
            <a:r>
              <a:rPr lang="en-US" sz="1400" b="1" dirty="0" err="1">
                <a:latin typeface="Poppins" panose="00000500000000000000" pitchFamily="2" charset="0"/>
              </a:rPr>
              <a:t>entèvansyonis</a:t>
            </a:r>
            <a:endParaRPr lang="en-US" sz="1400" dirty="0"/>
          </a:p>
        </p:txBody>
      </p:sp>
      <p:pic>
        <p:nvPicPr>
          <p:cNvPr id="137" name="Audio 136">
            <a:hlinkClick r:id="" action="ppaction://media"/>
            <a:extLst>
              <a:ext uri="{FF2B5EF4-FFF2-40B4-BE49-F238E27FC236}">
                <a16:creationId xmlns:a16="http://schemas.microsoft.com/office/drawing/2014/main" id="{8CEA912E-BC7A-1B4F-7EC6-BFFB909332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568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1362456" y="892341"/>
            <a:ext cx="6571343" cy="1049235"/>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3500"/>
            </a:pPr>
            <a:r>
              <a:rPr lang="es-MX" sz="3500" dirty="0"/>
              <a:t>ESTANDA EDIKASYONÈL </a:t>
            </a:r>
            <a:r>
              <a:rPr lang="es-MX" sz="3500" dirty="0" err="1"/>
              <a:t>Florid</a:t>
            </a:r>
            <a:r>
              <a:rPr lang="es-MX" sz="3500" dirty="0"/>
              <a:t> yo</a:t>
            </a:r>
            <a:endParaRPr lang="es-MX" noProof="0" dirty="0"/>
          </a:p>
        </p:txBody>
      </p:sp>
      <p:sp>
        <p:nvSpPr>
          <p:cNvPr id="156" name="Google Shape;156;p10"/>
          <p:cNvSpPr txBox="1">
            <a:spLocks noGrp="1"/>
          </p:cNvSpPr>
          <p:nvPr>
            <p:ph idx="1"/>
          </p:nvPr>
        </p:nvSpPr>
        <p:spPr>
          <a:xfrm>
            <a:off x="152400" y="2133600"/>
            <a:ext cx="8763000" cy="5005387"/>
          </a:xfrm>
          <a:prstGeom prst="rect">
            <a:avLst/>
          </a:prstGeom>
          <a:noFill/>
          <a:ln>
            <a:noFill/>
          </a:ln>
        </p:spPr>
        <p:txBody>
          <a:bodyPr spcFirstLastPara="1" wrap="square" lIns="91425" tIns="45700" rIns="91425" bIns="45700" anchor="t" anchorCtr="0">
            <a:normAutofit/>
          </a:bodyPr>
          <a:lstStyle/>
          <a:p>
            <a:pPr marL="228600" lvl="0" indent="-228600">
              <a:spcBef>
                <a:spcPts val="0"/>
              </a:spcBef>
              <a:buSzPts val="2000"/>
              <a:buChar char="•"/>
            </a:pPr>
            <a:r>
              <a:rPr lang="es-MX" dirty="0" err="1">
                <a:latin typeface="Arial Narrow"/>
                <a:ea typeface="Arial Narrow"/>
                <a:cs typeface="Arial Narrow"/>
                <a:sym typeface="Arial Narrow"/>
              </a:rPr>
              <a:t>Estanda</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kontni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akademik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Florid</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etabli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gwo</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atant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tout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elèv</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domèn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lekti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matematik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ekri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syans</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Reflechi</a:t>
            </a:r>
            <a:r>
              <a:rPr lang="es-MX" dirty="0">
                <a:latin typeface="Arial Narrow"/>
                <a:ea typeface="Arial Narrow"/>
                <a:cs typeface="Arial Narrow"/>
                <a:sym typeface="Arial Narrow"/>
              </a:rPr>
              <a:t> Florida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panse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Elèv</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ekselan</a:t>
            </a:r>
            <a:r>
              <a:rPr lang="es-MX" dirty="0">
                <a:latin typeface="Arial Narrow"/>
                <a:ea typeface="Arial Narrow"/>
                <a:cs typeface="Arial Narrow"/>
                <a:sym typeface="Arial Narrow"/>
              </a:rPr>
              <a:t> (B.E.T.) </a:t>
            </a:r>
            <a:r>
              <a:rPr lang="es-MX" dirty="0" err="1">
                <a:latin typeface="Arial Narrow"/>
                <a:ea typeface="Arial Narrow"/>
                <a:cs typeface="Arial Narrow"/>
                <a:sym typeface="Arial Narrow"/>
              </a:rPr>
              <a:t>Estanda</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Atizay</a:t>
            </a:r>
            <a:r>
              <a:rPr lang="es-MX" dirty="0">
                <a:latin typeface="Arial Narrow"/>
                <a:ea typeface="Arial Narrow"/>
                <a:cs typeface="Arial Narrow"/>
                <a:sym typeface="Arial Narrow"/>
              </a:rPr>
              <a:t> Lang </a:t>
            </a:r>
            <a:r>
              <a:rPr lang="es-MX" dirty="0" err="1">
                <a:latin typeface="Arial Narrow"/>
                <a:ea typeface="Arial Narrow"/>
                <a:cs typeface="Arial Narrow"/>
                <a:sym typeface="Arial Narrow"/>
              </a:rPr>
              <a:t>ak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Matematik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idantifye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sa</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pitit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bezwen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konnen</a:t>
            </a:r>
            <a:r>
              <a:rPr lang="es-MX" dirty="0">
                <a:latin typeface="Arial Narrow"/>
                <a:ea typeface="Arial Narrow"/>
                <a:cs typeface="Arial Narrow"/>
                <a:sym typeface="Arial Narrow"/>
              </a:rPr>
              <a:t> e </a:t>
            </a:r>
            <a:r>
              <a:rPr lang="es-MX" dirty="0" err="1">
                <a:latin typeface="Arial Narrow"/>
                <a:ea typeface="Arial Narrow"/>
                <a:cs typeface="Arial Narrow"/>
                <a:sym typeface="Arial Narrow"/>
              </a:rPr>
              <a:t>li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kapab</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fè</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ka</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jwenn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enfòmasyon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nan</a:t>
            </a:r>
            <a:r>
              <a:rPr lang="es-MX" dirty="0">
                <a:latin typeface="Arial Narrow"/>
                <a:ea typeface="Arial Narrow"/>
                <a:cs typeface="Arial Narrow"/>
                <a:sym typeface="Arial Narrow"/>
              </a:rPr>
              <a:t>: 
www.cpalms.org </a:t>
            </a:r>
            <a:r>
              <a:rPr lang="es-MX" dirty="0" err="1">
                <a:latin typeface="Arial Narrow"/>
                <a:ea typeface="Arial Narrow"/>
                <a:cs typeface="Arial Narrow"/>
                <a:sym typeface="Arial Narrow"/>
              </a:rPr>
              <a:t>Klike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sou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Estanda</a:t>
            </a:r>
            <a:r>
              <a:rPr lang="es-MX" dirty="0">
                <a:latin typeface="Arial Narrow"/>
                <a:ea typeface="Arial Narrow"/>
                <a:cs typeface="Arial Narrow"/>
                <a:sym typeface="Arial Narrow"/>
              </a:rPr>
              <a:t> yo" </a:t>
            </a:r>
            <a:r>
              <a:rPr lang="es-MX" dirty="0" err="1">
                <a:latin typeface="Arial Narrow"/>
                <a:ea typeface="Arial Narrow"/>
                <a:cs typeface="Arial Narrow"/>
                <a:sym typeface="Arial Narrow"/>
              </a:rPr>
              <a:t>tab</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tèt</a:t>
            </a:r>
            <a:r>
              <a:rPr lang="es-MX" dirty="0">
                <a:latin typeface="Arial Narrow"/>
                <a:ea typeface="Arial Narrow"/>
                <a:cs typeface="Arial Narrow"/>
                <a:sym typeface="Arial Narrow"/>
              </a:rPr>
              <a:t> la </a:t>
            </a:r>
            <a:r>
              <a:rPr lang="es-MX" dirty="0" err="1">
                <a:latin typeface="Arial Narrow"/>
                <a:ea typeface="Arial Narrow"/>
                <a:cs typeface="Arial Narrow"/>
                <a:sym typeface="Arial Narrow"/>
              </a:rPr>
              <a:t>nan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paj</a:t>
            </a:r>
            <a:r>
              <a:rPr lang="es-MX" dirty="0">
                <a:latin typeface="Arial Narrow"/>
                <a:ea typeface="Arial Narrow"/>
                <a:cs typeface="Arial Narrow"/>
                <a:sym typeface="Arial Narrow"/>
              </a:rPr>
              <a:t> la
Si </a:t>
            </a:r>
            <a:r>
              <a:rPr lang="es-MX" dirty="0" err="1">
                <a:latin typeface="Arial Narrow"/>
                <a:ea typeface="Arial Narrow"/>
                <a:cs typeface="Arial Narrow"/>
                <a:sym typeface="Arial Narrow"/>
              </a:rPr>
              <a:t>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bezwen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èd</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jwenn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aksè</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estanda</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anvan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epòk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sou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Kalm</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tanpri</a:t>
            </a:r>
            <a:r>
              <a:rPr lang="es-MX" dirty="0">
                <a:latin typeface="Arial Narrow"/>
                <a:ea typeface="Arial Narrow"/>
                <a:cs typeface="Arial Narrow"/>
                <a:sym typeface="Arial Narrow"/>
              </a:rPr>
              <a:t> mande </a:t>
            </a:r>
            <a:r>
              <a:rPr lang="es-MX" dirty="0" err="1">
                <a:latin typeface="Arial Narrow"/>
                <a:ea typeface="Arial Narrow"/>
                <a:cs typeface="Arial Narrow"/>
                <a:sym typeface="Arial Narrow"/>
              </a:rPr>
              <a:t>pwofesè</a:t>
            </a:r>
            <a:r>
              <a:rPr lang="es-MX" dirty="0">
                <a:latin typeface="Arial Narrow"/>
                <a:ea typeface="Arial Narrow"/>
                <a:cs typeface="Arial Narrow"/>
                <a:sym typeface="Arial Narrow"/>
              </a:rPr>
              <a:t> ☺ </a:t>
            </a:r>
            <a:r>
              <a:rPr lang="es-MX" dirty="0" err="1">
                <a:latin typeface="Arial Narrow"/>
                <a:ea typeface="Arial Narrow"/>
                <a:cs typeface="Arial Narrow"/>
                <a:sym typeface="Arial Narrow"/>
              </a:rPr>
              <a:t>pitit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ou</a:t>
            </a:r>
            <a:r>
              <a:rPr lang="es-MX" dirty="0">
                <a:latin typeface="Arial Narrow"/>
                <a:ea typeface="Arial Narrow"/>
                <a:cs typeface="Arial Narrow"/>
                <a:sym typeface="Arial Narrow"/>
              </a:rPr>
              <a:t> a</a:t>
            </a:r>
            <a:endParaRPr lang="es-MX" noProof="0" dirty="0">
              <a:latin typeface="Arial Narrow"/>
              <a:ea typeface="Arial Narrow"/>
              <a:cs typeface="Arial Narrow"/>
              <a:sym typeface="Arial Narrow"/>
            </a:endParaRPr>
          </a:p>
          <a:p>
            <a:pPr marL="457200" lvl="1" indent="0" algn="l" rtl="0">
              <a:lnSpc>
                <a:spcPct val="90000"/>
              </a:lnSpc>
              <a:spcBef>
                <a:spcPts val="500"/>
              </a:spcBef>
              <a:spcAft>
                <a:spcPts val="0"/>
              </a:spcAft>
              <a:buSzPts val="1600"/>
              <a:buNone/>
            </a:pPr>
            <a:endParaRPr lang="es-MX" noProof="0" dirty="0">
              <a:latin typeface="Arial Narrow"/>
              <a:ea typeface="Arial Narrow"/>
              <a:cs typeface="Arial Narrow"/>
              <a:sym typeface="Arial Narrow"/>
            </a:endParaRPr>
          </a:p>
          <a:p>
            <a:pPr marL="685800" lvl="1" indent="-127000" algn="l" rtl="0">
              <a:lnSpc>
                <a:spcPct val="90000"/>
              </a:lnSpc>
              <a:spcBef>
                <a:spcPts val="500"/>
              </a:spcBef>
              <a:spcAft>
                <a:spcPts val="0"/>
              </a:spcAft>
              <a:buSzPts val="1600"/>
              <a:buNone/>
            </a:pPr>
            <a:endParaRPr lang="es-MX" noProof="0" dirty="0">
              <a:latin typeface="Arial Narrow"/>
              <a:ea typeface="Arial Narrow"/>
              <a:cs typeface="Arial Narrow"/>
              <a:sym typeface="Arial Narrow"/>
            </a:endParaRPr>
          </a:p>
        </p:txBody>
      </p:sp>
      <p:sp>
        <p:nvSpPr>
          <p:cNvPr id="157" name="Google Shape;157;p10"/>
          <p:cNvSpPr txBox="1"/>
          <p:nvPr/>
        </p:nvSpPr>
        <p:spPr>
          <a:xfrm>
            <a:off x="228600" y="6361176"/>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22" name="Audio 21">
            <a:hlinkClick r:id="" action="ppaction://media"/>
            <a:extLst>
              <a:ext uri="{FF2B5EF4-FFF2-40B4-BE49-F238E27FC236}">
                <a16:creationId xmlns:a16="http://schemas.microsoft.com/office/drawing/2014/main" id="{7D74504A-93C1-D8E3-661D-7D25CCCBD8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2563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p:nvPr>
        </p:nvSpPr>
        <p:spPr>
          <a:xfrm>
            <a:off x="612648" y="703139"/>
            <a:ext cx="7543800" cy="741158"/>
          </a:xfrm>
          <a:prstGeom prst="rect">
            <a:avLst/>
          </a:prstGeom>
          <a:noFill/>
          <a:ln>
            <a:noFill/>
          </a:ln>
        </p:spPr>
        <p:txBody>
          <a:bodyPr spcFirstLastPara="1" wrap="square" lIns="91425" tIns="45700" rIns="91425" bIns="45700" anchor="t" anchorCtr="0">
            <a:noAutofit/>
          </a:bodyPr>
          <a:lstStyle/>
          <a:p>
            <a:pPr lvl="0" algn="ctr">
              <a:spcBef>
                <a:spcPts val="0"/>
              </a:spcBef>
              <a:buClr>
                <a:schemeClr val="dk1"/>
              </a:buClr>
              <a:buSzPct val="100000"/>
            </a:pPr>
            <a:r>
              <a:rPr lang="es-MX" sz="3500" dirty="0"/>
              <a:t>EVALYASYON LEKÒL 2024-25</a:t>
            </a:r>
            <a:endParaRPr lang="es-MX" sz="3500" noProof="0" dirty="0"/>
          </a:p>
        </p:txBody>
      </p:sp>
      <p:sp>
        <p:nvSpPr>
          <p:cNvPr id="164" name="Google Shape;164;p12"/>
          <p:cNvSpPr txBox="1">
            <a:spLocks noGrp="1"/>
          </p:cNvSpPr>
          <p:nvPr>
            <p:ph idx="1"/>
          </p:nvPr>
        </p:nvSpPr>
        <p:spPr>
          <a:xfrm>
            <a:off x="304801" y="1444297"/>
            <a:ext cx="7710034" cy="2794011"/>
          </a:xfrm>
          <a:prstGeom prst="rect">
            <a:avLst/>
          </a:prstGeom>
          <a:noFill/>
          <a:ln>
            <a:noFill/>
          </a:ln>
        </p:spPr>
        <p:txBody>
          <a:bodyPr spcFirstLastPara="1" wrap="square" lIns="91425" tIns="45700" rIns="91425" bIns="45700" anchor="t" anchorCtr="0">
            <a:normAutofit/>
          </a:bodyPr>
          <a:lstStyle/>
          <a:p>
            <a:pPr marL="228600" lvl="0" indent="-228600">
              <a:lnSpc>
                <a:spcPct val="120000"/>
              </a:lnSpc>
              <a:spcBef>
                <a:spcPts val="0"/>
              </a:spcBef>
              <a:buSzPts val="2000"/>
              <a:buChar char="•"/>
            </a:pPr>
            <a:r>
              <a:rPr lang="es-MX" sz="1600" dirty="0">
                <a:solidFill>
                  <a:srgbClr val="FF0000"/>
                </a:solidFill>
                <a:latin typeface="Arial Narrow"/>
                <a:ea typeface="Arial Narrow"/>
                <a:cs typeface="Arial Narrow"/>
                <a:sym typeface="Arial Narrow"/>
              </a:rPr>
              <a:t>STAR &amp; </a:t>
            </a:r>
            <a:r>
              <a:rPr lang="es-MX" sz="1600" dirty="0" err="1">
                <a:solidFill>
                  <a:srgbClr val="FF0000"/>
                </a:solidFill>
                <a:latin typeface="Arial Narrow"/>
                <a:ea typeface="Arial Narrow"/>
                <a:cs typeface="Arial Narrow"/>
                <a:sym typeface="Arial Narrow"/>
              </a:rPr>
              <a:t>tès</a:t>
            </a:r>
            <a:r>
              <a:rPr lang="es-MX" sz="1600" dirty="0">
                <a:solidFill>
                  <a:srgbClr val="FF0000"/>
                </a:solidFill>
                <a:latin typeface="Arial Narrow"/>
                <a:ea typeface="Arial Narrow"/>
                <a:cs typeface="Arial Narrow"/>
                <a:sym typeface="Arial Narrow"/>
              </a:rPr>
              <a:t> VIT: PM1 (3-6) 
</a:t>
            </a:r>
            <a:r>
              <a:rPr lang="es-MX" sz="1600" dirty="0" err="1">
                <a:solidFill>
                  <a:srgbClr val="FF0000"/>
                </a:solidFill>
                <a:latin typeface="Arial Narrow"/>
                <a:ea typeface="Arial Narrow"/>
                <a:cs typeface="Arial Narrow"/>
                <a:sym typeface="Arial Narrow"/>
              </a:rPr>
              <a:t>Kopi</a:t>
            </a:r>
            <a:r>
              <a:rPr lang="es-MX" sz="1600" dirty="0">
                <a:solidFill>
                  <a:srgbClr val="FF0000"/>
                </a:solidFill>
                <a:latin typeface="Arial Narrow"/>
                <a:ea typeface="Arial Narrow"/>
                <a:cs typeface="Arial Narrow"/>
                <a:sym typeface="Arial Narrow"/>
              </a:rPr>
              <a:t> </a:t>
            </a:r>
            <a:r>
              <a:rPr lang="es-MX" sz="1600" dirty="0" err="1">
                <a:solidFill>
                  <a:srgbClr val="FF0000"/>
                </a:solidFill>
                <a:latin typeface="Arial Narrow"/>
                <a:ea typeface="Arial Narrow"/>
                <a:cs typeface="Arial Narrow"/>
                <a:sym typeface="Arial Narrow"/>
              </a:rPr>
              <a:t>papye</a:t>
            </a:r>
            <a:r>
              <a:rPr lang="es-MX" sz="1600" dirty="0">
                <a:solidFill>
                  <a:srgbClr val="FF0000"/>
                </a:solidFill>
                <a:latin typeface="Arial Narrow"/>
                <a:ea typeface="Arial Narrow"/>
                <a:cs typeface="Arial Narrow"/>
                <a:sym typeface="Arial Narrow"/>
              </a:rPr>
              <a:t> </a:t>
            </a:r>
            <a:r>
              <a:rPr lang="es-MX" sz="1600" dirty="0" err="1">
                <a:solidFill>
                  <a:srgbClr val="FF0000"/>
                </a:solidFill>
                <a:latin typeface="Arial Narrow"/>
                <a:ea typeface="Arial Narrow"/>
                <a:cs typeface="Arial Narrow"/>
                <a:sym typeface="Arial Narrow"/>
              </a:rPr>
              <a:t>rezilta</a:t>
            </a:r>
            <a:r>
              <a:rPr lang="es-MX" sz="1600" dirty="0">
                <a:solidFill>
                  <a:srgbClr val="FF0000"/>
                </a:solidFill>
                <a:latin typeface="Arial Narrow"/>
                <a:ea typeface="Arial Narrow"/>
                <a:cs typeface="Arial Narrow"/>
                <a:sym typeface="Arial Narrow"/>
              </a:rPr>
              <a:t> </a:t>
            </a:r>
            <a:r>
              <a:rPr lang="es-MX" sz="1600" dirty="0" err="1">
                <a:solidFill>
                  <a:srgbClr val="FF0000"/>
                </a:solidFill>
                <a:latin typeface="Arial Narrow"/>
                <a:ea typeface="Arial Narrow"/>
                <a:cs typeface="Arial Narrow"/>
                <a:sym typeface="Arial Narrow"/>
              </a:rPr>
              <a:t>tès</a:t>
            </a:r>
            <a:r>
              <a:rPr lang="es-MX" sz="1600" dirty="0">
                <a:solidFill>
                  <a:srgbClr val="FF0000"/>
                </a:solidFill>
                <a:latin typeface="Arial Narrow"/>
                <a:ea typeface="Arial Narrow"/>
                <a:cs typeface="Arial Narrow"/>
                <a:sym typeface="Arial Narrow"/>
              </a:rPr>
              <a:t> yo </a:t>
            </a:r>
            <a:r>
              <a:rPr lang="es-MX" sz="1600" dirty="0" err="1">
                <a:solidFill>
                  <a:srgbClr val="FF0000"/>
                </a:solidFill>
                <a:latin typeface="Arial Narrow"/>
                <a:ea typeface="Arial Narrow"/>
                <a:cs typeface="Arial Narrow"/>
                <a:sym typeface="Arial Narrow"/>
              </a:rPr>
              <a:t>pral</a:t>
            </a:r>
            <a:r>
              <a:rPr lang="es-MX" sz="1600" dirty="0">
                <a:solidFill>
                  <a:srgbClr val="FF0000"/>
                </a:solidFill>
                <a:latin typeface="Arial Narrow"/>
                <a:ea typeface="Arial Narrow"/>
                <a:cs typeface="Arial Narrow"/>
                <a:sym typeface="Arial Narrow"/>
              </a:rPr>
              <a:t> </a:t>
            </a:r>
            <a:r>
              <a:rPr lang="es-MX" sz="1600" dirty="0" err="1">
                <a:solidFill>
                  <a:srgbClr val="FF0000"/>
                </a:solidFill>
                <a:latin typeface="Arial Narrow"/>
                <a:ea typeface="Arial Narrow"/>
                <a:cs typeface="Arial Narrow"/>
                <a:sym typeface="Arial Narrow"/>
              </a:rPr>
              <a:t>voye</a:t>
            </a:r>
            <a:r>
              <a:rPr lang="es-MX" sz="1600" dirty="0">
                <a:solidFill>
                  <a:srgbClr val="FF0000"/>
                </a:solidFill>
                <a:latin typeface="Arial Narrow"/>
                <a:ea typeface="Arial Narrow"/>
                <a:cs typeface="Arial Narrow"/>
                <a:sym typeface="Arial Narrow"/>
              </a:rPr>
              <a:t> </a:t>
            </a:r>
            <a:r>
              <a:rPr lang="es-MX" sz="1600" dirty="0" err="1">
                <a:solidFill>
                  <a:srgbClr val="FF0000"/>
                </a:solidFill>
                <a:latin typeface="Arial Narrow"/>
                <a:ea typeface="Arial Narrow"/>
                <a:cs typeface="Arial Narrow"/>
                <a:sym typeface="Arial Narrow"/>
              </a:rPr>
              <a:t>lakay</a:t>
            </a:r>
            <a:r>
              <a:rPr lang="es-MX" sz="1600" dirty="0">
                <a:solidFill>
                  <a:srgbClr val="FF0000"/>
                </a:solidFill>
                <a:latin typeface="Arial Narrow"/>
                <a:ea typeface="Arial Narrow"/>
                <a:cs typeface="Arial Narrow"/>
                <a:sym typeface="Arial Narrow"/>
              </a:rPr>
              <a:t> paran yo </a:t>
            </a:r>
            <a:r>
              <a:rPr lang="es-MX" sz="1600" dirty="0" err="1">
                <a:solidFill>
                  <a:srgbClr val="FF0000"/>
                </a:solidFill>
                <a:latin typeface="Arial Narrow"/>
                <a:ea typeface="Arial Narrow"/>
                <a:cs typeface="Arial Narrow"/>
                <a:sym typeface="Arial Narrow"/>
              </a:rPr>
              <a:t>apre</a:t>
            </a:r>
            <a:r>
              <a:rPr lang="es-MX" sz="1600" dirty="0">
                <a:solidFill>
                  <a:srgbClr val="FF0000"/>
                </a:solidFill>
                <a:latin typeface="Arial Narrow"/>
                <a:ea typeface="Arial Narrow"/>
                <a:cs typeface="Arial Narrow"/>
                <a:sym typeface="Arial Narrow"/>
              </a:rPr>
              <a:t> </a:t>
            </a:r>
            <a:r>
              <a:rPr lang="es-MX" sz="1600" dirty="0" err="1">
                <a:solidFill>
                  <a:srgbClr val="FF0000"/>
                </a:solidFill>
                <a:latin typeface="Arial Narrow"/>
                <a:ea typeface="Arial Narrow"/>
                <a:cs typeface="Arial Narrow"/>
                <a:sym typeface="Arial Narrow"/>
              </a:rPr>
              <a:t>fenèt</a:t>
            </a:r>
            <a:r>
              <a:rPr lang="es-MX" sz="1600" dirty="0">
                <a:solidFill>
                  <a:srgbClr val="FF0000"/>
                </a:solidFill>
                <a:latin typeface="Arial Narrow"/>
                <a:ea typeface="Arial Narrow"/>
                <a:cs typeface="Arial Narrow"/>
                <a:sym typeface="Arial Narrow"/>
              </a:rPr>
              <a:t> </a:t>
            </a:r>
            <a:r>
              <a:rPr lang="es-MX" sz="1600" dirty="0" err="1">
                <a:solidFill>
                  <a:srgbClr val="FF0000"/>
                </a:solidFill>
                <a:latin typeface="Arial Narrow"/>
                <a:ea typeface="Arial Narrow"/>
                <a:cs typeface="Arial Narrow"/>
                <a:sym typeface="Arial Narrow"/>
              </a:rPr>
              <a:t>tès</a:t>
            </a:r>
            <a:r>
              <a:rPr lang="es-MX" sz="1600" dirty="0">
                <a:solidFill>
                  <a:srgbClr val="FF0000"/>
                </a:solidFill>
                <a:latin typeface="Arial Narrow"/>
                <a:ea typeface="Arial Narrow"/>
                <a:cs typeface="Arial Narrow"/>
                <a:sym typeface="Arial Narrow"/>
              </a:rPr>
              <a:t> la </a:t>
            </a:r>
            <a:r>
              <a:rPr lang="es-MX" sz="1600" dirty="0" err="1">
                <a:solidFill>
                  <a:srgbClr val="FF0000"/>
                </a:solidFill>
                <a:latin typeface="Arial Narrow"/>
                <a:ea typeface="Arial Narrow"/>
                <a:cs typeface="Arial Narrow"/>
                <a:sym typeface="Arial Narrow"/>
              </a:rPr>
              <a:t>fini</a:t>
            </a:r>
            <a:r>
              <a:rPr lang="es-MX" sz="1600" dirty="0">
                <a:solidFill>
                  <a:srgbClr val="FF0000"/>
                </a:solidFill>
                <a:latin typeface="Arial Narrow"/>
                <a:ea typeface="Arial Narrow"/>
                <a:cs typeface="Arial Narrow"/>
                <a:sym typeface="Arial Narrow"/>
              </a:rPr>
              <a:t>.
PM1 3-6 8/27-8/28; 	K-2 9/10-9/11
PM2 3-6 12 / 3-12/4; 	K-2 12/10-12/11
PM3 4-6 5/1 &amp; a 5/6; 	K-2 4/22-4/23
</a:t>
            </a:r>
            <a:r>
              <a:rPr lang="es-MX" sz="1600" dirty="0" err="1">
                <a:solidFill>
                  <a:srgbClr val="FF0000"/>
                </a:solidFill>
                <a:latin typeface="Arial Narrow"/>
                <a:ea typeface="Arial Narrow"/>
                <a:cs typeface="Arial Narrow"/>
                <a:sym typeface="Arial Narrow"/>
              </a:rPr>
              <a:t>Kourikoulòm</a:t>
            </a:r>
            <a:r>
              <a:rPr lang="es-MX" sz="1600" dirty="0">
                <a:solidFill>
                  <a:srgbClr val="FF0000"/>
                </a:solidFill>
                <a:latin typeface="Arial Narrow"/>
                <a:ea typeface="Arial Narrow"/>
                <a:cs typeface="Arial Narrow"/>
                <a:sym typeface="Arial Narrow"/>
              </a:rPr>
              <a:t>:
ELA - </a:t>
            </a:r>
            <a:r>
              <a:rPr lang="es-MX" sz="1600" dirty="0" err="1">
                <a:solidFill>
                  <a:srgbClr val="FF0000"/>
                </a:solidFill>
                <a:latin typeface="Arial Narrow"/>
                <a:ea typeface="Arial Narrow"/>
                <a:cs typeface="Arial Narrow"/>
                <a:sym typeface="Arial Narrow"/>
              </a:rPr>
              <a:t>Reflèks</a:t>
            </a:r>
            <a:r>
              <a:rPr lang="es-MX" sz="1600" dirty="0">
                <a:solidFill>
                  <a:srgbClr val="FF0000"/>
                </a:solidFill>
                <a:latin typeface="Arial Narrow"/>
                <a:ea typeface="Arial Narrow"/>
                <a:cs typeface="Arial Narrow"/>
                <a:sym typeface="Arial Narrow"/>
              </a:rPr>
              <a:t> (K-5); SAVAAS (6th); </a:t>
            </a:r>
            <a:r>
              <a:rPr lang="es-MX" sz="1600" dirty="0" err="1">
                <a:solidFill>
                  <a:srgbClr val="FF0000"/>
                </a:solidFill>
                <a:latin typeface="Arial Narrow"/>
                <a:ea typeface="Arial Narrow"/>
                <a:cs typeface="Arial Narrow"/>
                <a:sym typeface="Arial Narrow"/>
              </a:rPr>
              <a:t>Matematik</a:t>
            </a:r>
            <a:r>
              <a:rPr lang="es-MX" sz="1600" dirty="0">
                <a:solidFill>
                  <a:srgbClr val="FF0000"/>
                </a:solidFill>
                <a:latin typeface="Arial Narrow"/>
                <a:ea typeface="Arial Narrow"/>
                <a:cs typeface="Arial Narrow"/>
                <a:sym typeface="Arial Narrow"/>
              </a:rPr>
              <a:t> – ; </a:t>
            </a:r>
            <a:r>
              <a:rPr lang="es-MX" sz="1600" dirty="0" err="1">
                <a:solidFill>
                  <a:srgbClr val="FF0000"/>
                </a:solidFill>
                <a:latin typeface="Arial Narrow"/>
                <a:ea typeface="Arial Narrow"/>
                <a:cs typeface="Arial Narrow"/>
                <a:sym typeface="Arial Narrow"/>
              </a:rPr>
              <a:t>Syans</a:t>
            </a:r>
            <a:endParaRPr lang="es-MX" noProof="0" dirty="0"/>
          </a:p>
          <a:p>
            <a:pPr marL="457200" lvl="1" indent="0" algn="l" rtl="0">
              <a:lnSpc>
                <a:spcPct val="120000"/>
              </a:lnSpc>
              <a:spcBef>
                <a:spcPts val="500"/>
              </a:spcBef>
              <a:spcAft>
                <a:spcPts val="0"/>
              </a:spcAft>
              <a:buSzPts val="1600"/>
              <a:buNone/>
            </a:pPr>
            <a:endParaRPr lang="es-MX" noProof="0" dirty="0">
              <a:solidFill>
                <a:srgbClr val="FF0000"/>
              </a:solidFill>
              <a:latin typeface="Arial Narrow"/>
              <a:ea typeface="Arial Narrow"/>
              <a:cs typeface="Arial Narrow"/>
              <a:sym typeface="Arial Narrow"/>
            </a:endParaRPr>
          </a:p>
          <a:p>
            <a:pPr marL="457200" lvl="1" indent="0" algn="l" rtl="0">
              <a:lnSpc>
                <a:spcPct val="120000"/>
              </a:lnSpc>
              <a:spcBef>
                <a:spcPts val="500"/>
              </a:spcBef>
              <a:spcAft>
                <a:spcPts val="0"/>
              </a:spcAft>
              <a:buSzPts val="1600"/>
              <a:buNone/>
            </a:pPr>
            <a:endParaRPr lang="es-MX" noProof="0" dirty="0">
              <a:solidFill>
                <a:srgbClr val="FF0000"/>
              </a:solidFill>
              <a:latin typeface="Arial Narrow"/>
              <a:ea typeface="Arial Narrow"/>
              <a:cs typeface="Arial Narrow"/>
              <a:sym typeface="Arial Narrow"/>
            </a:endParaRPr>
          </a:p>
        </p:txBody>
      </p:sp>
      <p:sp>
        <p:nvSpPr>
          <p:cNvPr id="165" name="Google Shape;165;p12"/>
          <p:cNvSpPr txBox="1"/>
          <p:nvPr/>
        </p:nvSpPr>
        <p:spPr>
          <a:xfrm>
            <a:off x="173870" y="6375291"/>
            <a:ext cx="4576438" cy="584735"/>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D6EABD6A-DEA9-78AC-9D1D-620F21184A66}"/>
              </a:ext>
            </a:extLst>
          </p:cNvPr>
          <p:cNvSpPr txBox="1"/>
          <p:nvPr/>
        </p:nvSpPr>
        <p:spPr>
          <a:xfrm>
            <a:off x="541842" y="4333135"/>
            <a:ext cx="7543800" cy="1015663"/>
          </a:xfrm>
          <a:prstGeom prst="rect">
            <a:avLst/>
          </a:prstGeom>
          <a:noFill/>
        </p:spPr>
        <p:txBody>
          <a:bodyPr wrap="square" rtlCol="0">
            <a:spAutoFit/>
          </a:bodyPr>
          <a:lstStyle/>
          <a:p>
            <a:pPr algn="ctr"/>
            <a:r>
              <a:rPr lang="en-US" sz="1400" dirty="0" err="1"/>
              <a:t>Paran</a:t>
            </a:r>
            <a:r>
              <a:rPr lang="en-US" sz="1400" dirty="0"/>
              <a:t> </a:t>
            </a:r>
            <a:r>
              <a:rPr lang="en-US" sz="1400" dirty="0" err="1"/>
              <a:t>yo</a:t>
            </a:r>
            <a:r>
              <a:rPr lang="en-US" sz="1400" dirty="0"/>
              <a:t> </a:t>
            </a:r>
            <a:r>
              <a:rPr lang="en-US" sz="1400" dirty="0" err="1"/>
              <a:t>ak</a:t>
            </a:r>
            <a:r>
              <a:rPr lang="en-US" sz="1400" dirty="0"/>
              <a:t> </a:t>
            </a:r>
            <a:r>
              <a:rPr lang="en-US" sz="1400" dirty="0" err="1"/>
              <a:t>fanmi</a:t>
            </a:r>
            <a:r>
              <a:rPr lang="en-US" sz="1400" dirty="0"/>
              <a:t> </a:t>
            </a:r>
            <a:r>
              <a:rPr lang="en-US" sz="1400" dirty="0" err="1"/>
              <a:t>yo</a:t>
            </a:r>
            <a:r>
              <a:rPr lang="en-US" sz="1400" dirty="0"/>
              <a:t> ka </a:t>
            </a:r>
            <a:r>
              <a:rPr lang="en-US" sz="1400" dirty="0" err="1"/>
              <a:t>mande</a:t>
            </a:r>
            <a:r>
              <a:rPr lang="en-US" sz="1400" dirty="0"/>
              <a:t> </a:t>
            </a:r>
            <a:r>
              <a:rPr lang="en-US" sz="1400" dirty="0" err="1"/>
              <a:t>pou</a:t>
            </a:r>
            <a:r>
              <a:rPr lang="en-US" sz="1400" dirty="0"/>
              <a:t> </a:t>
            </a:r>
            <a:r>
              <a:rPr lang="en-US" sz="1400" dirty="0" err="1"/>
              <a:t>yo</a:t>
            </a:r>
            <a:r>
              <a:rPr lang="en-US" sz="1400" dirty="0"/>
              <a:t> </a:t>
            </a:r>
            <a:r>
              <a:rPr lang="en-US" sz="1400" dirty="0" err="1"/>
              <a:t>revize</a:t>
            </a:r>
            <a:r>
              <a:rPr lang="en-US" sz="1400" dirty="0"/>
              <a:t> </a:t>
            </a:r>
            <a:r>
              <a:rPr lang="en-US" sz="1400" dirty="0" err="1"/>
              <a:t>nòt</a:t>
            </a:r>
            <a:r>
              <a:rPr lang="en-US" sz="1400" dirty="0"/>
              <a:t> </a:t>
            </a:r>
            <a:r>
              <a:rPr lang="en-US" sz="1400" dirty="0" err="1"/>
              <a:t>tès</a:t>
            </a:r>
            <a:r>
              <a:rPr lang="en-US" sz="1400" dirty="0"/>
              <a:t> </a:t>
            </a:r>
            <a:r>
              <a:rPr lang="en-US" sz="1400" dirty="0" err="1"/>
              <a:t>pitit</a:t>
            </a:r>
            <a:r>
              <a:rPr lang="en-US" sz="1400" dirty="0"/>
              <a:t> </a:t>
            </a:r>
            <a:r>
              <a:rPr lang="en-US" sz="1400" dirty="0" err="1"/>
              <a:t>yo</a:t>
            </a:r>
            <a:r>
              <a:rPr lang="en-US" sz="1400" dirty="0"/>
              <a:t> a </a:t>
            </a:r>
            <a:r>
              <a:rPr lang="en-US" sz="1400" dirty="0" err="1"/>
              <a:t>revize</a:t>
            </a:r>
            <a:r>
              <a:rPr lang="en-US" sz="1400" dirty="0"/>
              <a:t>/</a:t>
            </a:r>
            <a:r>
              <a:rPr lang="en-US" sz="1400" dirty="0" err="1"/>
              <a:t>eksplike</a:t>
            </a:r>
            <a:r>
              <a:rPr lang="en-US" sz="1400" dirty="0"/>
              <a:t> </a:t>
            </a:r>
            <a:r>
              <a:rPr lang="en-US" sz="1400" dirty="0" err="1"/>
              <a:t>yo</a:t>
            </a:r>
            <a:r>
              <a:rPr lang="en-US" sz="1400" dirty="0"/>
              <a:t> pa yon </a:t>
            </a:r>
            <a:r>
              <a:rPr lang="en-US" sz="1400" dirty="0" err="1"/>
              <a:t>manm</a:t>
            </a:r>
            <a:r>
              <a:rPr lang="en-US" sz="1400" dirty="0"/>
              <a:t> </a:t>
            </a:r>
            <a:r>
              <a:rPr lang="en-US" sz="1400" dirty="0" err="1"/>
              <a:t>pèsonèl</a:t>
            </a:r>
            <a:r>
              <a:rPr lang="en-US" sz="1400" dirty="0"/>
              <a:t> </a:t>
            </a:r>
            <a:r>
              <a:rPr lang="en-US" sz="1400" dirty="0" err="1"/>
              <a:t>lekòl</a:t>
            </a:r>
            <a:r>
              <a:rPr lang="en-US" sz="1400" dirty="0"/>
              <a:t> la </a:t>
            </a:r>
            <a:r>
              <a:rPr lang="en-US" sz="1400" dirty="0" err="1"/>
              <a:t>nenpòt</a:t>
            </a:r>
            <a:r>
              <a:rPr lang="en-US" sz="1400" dirty="0"/>
              <a:t> </a:t>
            </a:r>
            <a:r>
              <a:rPr lang="en-US" sz="1400" dirty="0" err="1"/>
              <a:t>kilè</a:t>
            </a:r>
            <a:r>
              <a:rPr lang="en-US" sz="1400" dirty="0"/>
              <a:t>!
 </a:t>
            </a:r>
            <a:r>
              <a:rPr lang="en-US" sz="1400" dirty="0" err="1"/>
              <a:t>Tanpri</a:t>
            </a:r>
            <a:r>
              <a:rPr lang="en-US" sz="1400" dirty="0"/>
              <a:t> kite </a:t>
            </a:r>
            <a:r>
              <a:rPr lang="en-US" sz="1400" dirty="0" err="1"/>
              <a:t>pwofesè</a:t>
            </a:r>
            <a:r>
              <a:rPr lang="en-US" sz="1400" dirty="0"/>
              <a:t> </a:t>
            </a:r>
            <a:r>
              <a:rPr lang="en-US" sz="1400" dirty="0" err="1"/>
              <a:t>pitit</a:t>
            </a:r>
            <a:r>
              <a:rPr lang="en-US" sz="1400" dirty="0"/>
              <a:t> </a:t>
            </a:r>
            <a:r>
              <a:rPr lang="en-US" sz="1400" dirty="0" err="1"/>
              <a:t>ou</a:t>
            </a:r>
            <a:r>
              <a:rPr lang="en-US" sz="1400" dirty="0"/>
              <a:t> a </a:t>
            </a:r>
            <a:r>
              <a:rPr lang="en-US" sz="1400" dirty="0" err="1"/>
              <a:t>konnen</a:t>
            </a:r>
            <a:r>
              <a:rPr lang="en-US" sz="1400" dirty="0"/>
              <a:t> </a:t>
            </a:r>
            <a:r>
              <a:rPr lang="en-US" sz="1400" dirty="0" err="1"/>
              <a:t>si</a:t>
            </a:r>
            <a:r>
              <a:rPr lang="en-US" sz="1400" dirty="0"/>
              <a:t> </a:t>
            </a:r>
            <a:r>
              <a:rPr lang="en-US" sz="1400" dirty="0" err="1"/>
              <a:t>sa</a:t>
            </a:r>
            <a:r>
              <a:rPr lang="en-US" sz="1400" dirty="0"/>
              <a:t> ta </a:t>
            </a:r>
            <a:r>
              <a:rPr lang="en-US" sz="1400" dirty="0" err="1"/>
              <a:t>renmen</a:t>
            </a:r>
            <a:r>
              <a:rPr lang="en-US" sz="1400" dirty="0"/>
              <a:t> </a:t>
            </a:r>
            <a:r>
              <a:rPr lang="en-US" sz="1400" dirty="0" err="1"/>
              <a:t>opòtinite</a:t>
            </a:r>
            <a:r>
              <a:rPr lang="en-US" sz="1400" dirty="0"/>
              <a:t> </a:t>
            </a:r>
            <a:r>
              <a:rPr lang="en-US" sz="1400" dirty="0" err="1"/>
              <a:t>sa</a:t>
            </a:r>
            <a:r>
              <a:rPr lang="en-US" sz="1400" dirty="0"/>
              <a:t> a!</a:t>
            </a:r>
            <a:endParaRPr lang="en-US" dirty="0"/>
          </a:p>
          <a:p>
            <a:pPr algn="ctr"/>
            <a:endParaRPr lang="en-US" dirty="0"/>
          </a:p>
        </p:txBody>
      </p:sp>
      <p:pic>
        <p:nvPicPr>
          <p:cNvPr id="1028" name="Picture 4" descr="Image result for meeting together clip art">
            <a:extLst>
              <a:ext uri="{FF2B5EF4-FFF2-40B4-BE49-F238E27FC236}">
                <a16:creationId xmlns:a16="http://schemas.microsoft.com/office/drawing/2014/main" id="{BED3BD35-71A2-A5EA-D7FA-AD6537CA9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907" y="5157705"/>
            <a:ext cx="2090737" cy="1368933"/>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61ECEFA1-089E-D598-1B0D-216DED0C4D4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cSld>
  <p:clrMapOvr>
    <a:masterClrMapping/>
  </p:clrMapOvr>
  <p:transition advTm="143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5"/>
          <p:cNvSpPr txBox="1">
            <a:spLocks noGrp="1"/>
          </p:cNvSpPr>
          <p:nvPr>
            <p:ph type="title"/>
          </p:nvPr>
        </p:nvSpPr>
        <p:spPr>
          <a:xfrm>
            <a:off x="1286328" y="966498"/>
            <a:ext cx="6571343" cy="1049235"/>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ct val="100000"/>
            </a:pPr>
            <a:r>
              <a:rPr lang="es-MX" sz="4800" dirty="0"/>
              <a:t>REZILTA SONDAJ PARAN YO</a:t>
            </a:r>
            <a:endParaRPr lang="es-MX" noProof="0" dirty="0"/>
          </a:p>
        </p:txBody>
      </p:sp>
      <p:sp>
        <p:nvSpPr>
          <p:cNvPr id="171" name="Google Shape;171;p15"/>
          <p:cNvSpPr txBox="1">
            <a:spLocks noGrp="1"/>
          </p:cNvSpPr>
          <p:nvPr>
            <p:ph idx="1"/>
          </p:nvPr>
        </p:nvSpPr>
        <p:spPr>
          <a:xfrm>
            <a:off x="228601" y="2015733"/>
            <a:ext cx="7786234" cy="3450613"/>
          </a:xfrm>
          <a:prstGeom prst="rect">
            <a:avLst/>
          </a:prstGeom>
          <a:noFill/>
          <a:ln>
            <a:noFill/>
          </a:ln>
        </p:spPr>
        <p:txBody>
          <a:bodyPr spcFirstLastPara="1" wrap="square" lIns="91425" tIns="45700" rIns="91425" bIns="45700" anchor="t" anchorCtr="0">
            <a:normAutofit/>
          </a:bodyPr>
          <a:lstStyle/>
          <a:p>
            <a:pPr marL="228600" lvl="0" indent="-228600">
              <a:lnSpc>
                <a:spcPct val="120000"/>
              </a:lnSpc>
              <a:spcBef>
                <a:spcPts val="0"/>
              </a:spcBef>
              <a:buSzPts val="2000"/>
              <a:buChar char="•"/>
            </a:pPr>
            <a:r>
              <a:rPr lang="es-MX" dirty="0">
                <a:latin typeface="Arial Narrow"/>
                <a:ea typeface="Arial Narrow"/>
                <a:cs typeface="Arial Narrow"/>
                <a:sym typeface="Arial Narrow"/>
              </a:rPr>
              <a:t>Paran yo te mande plis </a:t>
            </a:r>
            <a:r>
              <a:rPr lang="es-MX" dirty="0" err="1">
                <a:latin typeface="Arial Narrow"/>
                <a:ea typeface="Arial Narrow"/>
                <a:cs typeface="Arial Narrow"/>
                <a:sym typeface="Arial Narrow"/>
              </a:rPr>
              <a:t>nuit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amizan</a:t>
            </a:r>
            <a:r>
              <a:rPr lang="es-MX" dirty="0">
                <a:latin typeface="Arial Narrow"/>
                <a:ea typeface="Arial Narrow"/>
                <a:cs typeface="Arial Narrow"/>
                <a:sym typeface="Arial Narrow"/>
              </a:rPr>
              <a:t>. Nou </a:t>
            </a:r>
            <a:r>
              <a:rPr lang="es-MX" dirty="0" err="1">
                <a:latin typeface="Arial Narrow"/>
                <a:ea typeface="Arial Narrow"/>
                <a:cs typeface="Arial Narrow"/>
                <a:sym typeface="Arial Narrow"/>
              </a:rPr>
              <a:t>ap</a:t>
            </a:r>
            <a:r>
              <a:rPr lang="es-MX" dirty="0">
                <a:latin typeface="Arial Narrow"/>
                <a:ea typeface="Arial Narrow"/>
                <a:cs typeface="Arial Narrow"/>
                <a:sym typeface="Arial Narrow"/>
              </a:rPr>
              <a:t> pote </a:t>
            </a:r>
            <a:r>
              <a:rPr lang="es-MX" dirty="0" err="1">
                <a:latin typeface="Arial Narrow"/>
                <a:ea typeface="Arial Narrow"/>
                <a:cs typeface="Arial Narrow"/>
                <a:sym typeface="Arial Narrow"/>
              </a:rPr>
              <a:t>tounen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Trick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oswa</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Trete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lannwit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Dr</a:t>
            </a:r>
            <a:r>
              <a:rPr lang="es-MX" dirty="0">
                <a:latin typeface="Arial Narrow"/>
                <a:ea typeface="Arial Narrow"/>
                <a:cs typeface="Arial Narrow"/>
                <a:sym typeface="Arial Narrow"/>
              </a:rPr>
              <a:t> Seuss </a:t>
            </a:r>
            <a:r>
              <a:rPr lang="es-MX" dirty="0" err="1">
                <a:latin typeface="Arial Narrow"/>
                <a:ea typeface="Arial Narrow"/>
                <a:cs typeface="Arial Narrow"/>
                <a:sym typeface="Arial Narrow"/>
              </a:rPr>
              <a:t>nwit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Tanpri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asire</a:t>
            </a:r>
            <a:r>
              <a:rPr lang="es-MX" dirty="0">
                <a:latin typeface="Arial Narrow"/>
                <a:ea typeface="Arial Narrow"/>
                <a:cs typeface="Arial Narrow"/>
                <a:sym typeface="Arial Narrow"/>
              </a:rPr>
              <a:t> w ke </a:t>
            </a:r>
            <a:r>
              <a:rPr lang="es-MX" dirty="0" err="1">
                <a:latin typeface="Arial Narrow"/>
                <a:ea typeface="Arial Narrow"/>
                <a:cs typeface="Arial Narrow"/>
                <a:sym typeface="Arial Narrow"/>
              </a:rPr>
              <a:t>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kontakte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pwofesè</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pitit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ou</a:t>
            </a:r>
            <a:r>
              <a:rPr lang="es-MX" dirty="0">
                <a:latin typeface="Arial Narrow"/>
                <a:ea typeface="Arial Narrow"/>
                <a:cs typeface="Arial Narrow"/>
                <a:sym typeface="Arial Narrow"/>
              </a:rPr>
              <a:t> a </a:t>
            </a:r>
            <a:r>
              <a:rPr lang="es-MX" dirty="0" err="1">
                <a:latin typeface="Arial Narrow"/>
                <a:ea typeface="Arial Narrow"/>
                <a:cs typeface="Arial Narrow"/>
                <a:sym typeface="Arial Narrow"/>
              </a:rPr>
              <a:t>atravè</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ane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lekòl</a:t>
            </a:r>
            <a:r>
              <a:rPr lang="es-MX" dirty="0">
                <a:latin typeface="Arial Narrow"/>
                <a:ea typeface="Arial Narrow"/>
                <a:cs typeface="Arial Narrow"/>
                <a:sym typeface="Arial Narrow"/>
              </a:rPr>
              <a:t> la </a:t>
            </a:r>
            <a:r>
              <a:rPr lang="es-MX" dirty="0" err="1">
                <a:latin typeface="Arial Narrow"/>
                <a:ea typeface="Arial Narrow"/>
                <a:cs typeface="Arial Narrow"/>
                <a:sym typeface="Arial Narrow"/>
              </a:rPr>
              <a:t>pa</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telefòn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oswa</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imèl</a:t>
            </a:r>
            <a:r>
              <a:rPr lang="es-MX" dirty="0">
                <a:latin typeface="Arial Narrow"/>
                <a:ea typeface="Arial Narrow"/>
                <a:cs typeface="Arial Narrow"/>
                <a:sym typeface="Arial Narrow"/>
              </a:rPr>
              <a:t>
Paran yo te </a:t>
            </a:r>
            <a:r>
              <a:rPr lang="es-MX" dirty="0" err="1">
                <a:latin typeface="Arial Narrow"/>
                <a:ea typeface="Arial Narrow"/>
                <a:cs typeface="Arial Narrow"/>
                <a:sym typeface="Arial Narrow"/>
              </a:rPr>
              <a:t>deklare</a:t>
            </a:r>
            <a:r>
              <a:rPr lang="es-MX" dirty="0">
                <a:latin typeface="Arial Narrow"/>
                <a:ea typeface="Arial Narrow"/>
                <a:cs typeface="Arial Narrow"/>
                <a:sym typeface="Arial Narrow"/>
              </a:rPr>
              <a:t> ke </a:t>
            </a:r>
            <a:r>
              <a:rPr lang="es-MX" dirty="0" err="1">
                <a:latin typeface="Arial Narrow"/>
                <a:ea typeface="Arial Narrow"/>
                <a:cs typeface="Arial Narrow"/>
                <a:sym typeface="Arial Narrow"/>
              </a:rPr>
              <a:t>Imèl</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ak</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bilding</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konsantre</a:t>
            </a:r>
            <a:r>
              <a:rPr lang="es-MX" dirty="0">
                <a:latin typeface="Arial Narrow"/>
                <a:ea typeface="Arial Narrow"/>
                <a:cs typeface="Arial Narrow"/>
                <a:sym typeface="Arial Narrow"/>
              </a:rPr>
              <a:t> yo se pi bon </a:t>
            </a:r>
            <a:r>
              <a:rPr lang="es-MX" dirty="0" err="1">
                <a:latin typeface="Arial Narrow"/>
                <a:ea typeface="Arial Narrow"/>
                <a:cs typeface="Arial Narrow"/>
                <a:sym typeface="Arial Narrow"/>
              </a:rPr>
              <a:t>fòm</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kominikasyon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lekòl</a:t>
            </a:r>
            <a:r>
              <a:rPr lang="es-MX" dirty="0">
                <a:latin typeface="Arial Narrow"/>
                <a:ea typeface="Arial Narrow"/>
                <a:cs typeface="Arial Narrow"/>
                <a:sym typeface="Arial Narrow"/>
              </a:rPr>
              <a:t> la
Nou </a:t>
            </a:r>
            <a:r>
              <a:rPr lang="es-MX" dirty="0" err="1">
                <a:latin typeface="Arial Narrow"/>
                <a:ea typeface="Arial Narrow"/>
                <a:cs typeface="Arial Narrow"/>
                <a:sym typeface="Arial Narrow"/>
              </a:rPr>
              <a:t>ap</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chèche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plis </a:t>
            </a:r>
            <a:r>
              <a:rPr lang="es-MX" dirty="0" err="1">
                <a:latin typeface="Arial Narrow"/>
                <a:ea typeface="Arial Narrow"/>
                <a:cs typeface="Arial Narrow"/>
                <a:sym typeface="Arial Narrow"/>
              </a:rPr>
              <a:t>patisipasyon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sondaj</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sa</a:t>
            </a:r>
            <a:r>
              <a:rPr lang="es-MX" dirty="0">
                <a:latin typeface="Arial Narrow"/>
                <a:ea typeface="Arial Narrow"/>
                <a:cs typeface="Arial Narrow"/>
                <a:sym typeface="Arial Narrow"/>
              </a:rPr>
              <a:t> yo. </a:t>
            </a:r>
            <a:r>
              <a:rPr lang="es-MX" dirty="0" err="1">
                <a:latin typeface="Arial Narrow"/>
                <a:ea typeface="Arial Narrow"/>
                <a:cs typeface="Arial Narrow"/>
                <a:sym typeface="Arial Narrow"/>
              </a:rPr>
              <a:t>Tanpri</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dwe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gade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nan</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imèl</a:t>
            </a:r>
            <a:r>
              <a:rPr lang="es-MX" dirty="0">
                <a:latin typeface="Arial Narrow"/>
                <a:ea typeface="Arial Narrow"/>
                <a:cs typeface="Arial Narrow"/>
                <a:sym typeface="Arial Narrow"/>
              </a:rPr>
              <a:t> FOCUS </a:t>
            </a:r>
            <a:r>
              <a:rPr lang="es-MX" dirty="0" err="1">
                <a:latin typeface="Arial Narrow"/>
                <a:ea typeface="Arial Narrow"/>
                <a:cs typeface="Arial Narrow"/>
                <a:sym typeface="Arial Narrow"/>
              </a:rPr>
              <a:t>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sit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entènèt</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ak</a:t>
            </a:r>
            <a:r>
              <a:rPr lang="es-MX" dirty="0">
                <a:latin typeface="Arial Narrow"/>
                <a:ea typeface="Arial Narrow"/>
                <a:cs typeface="Arial Narrow"/>
                <a:sym typeface="Arial Narrow"/>
              </a:rPr>
              <a:t> / </a:t>
            </a:r>
            <a:r>
              <a:rPr lang="es-MX" dirty="0" err="1">
                <a:latin typeface="Arial Narrow"/>
                <a:ea typeface="Arial Narrow"/>
                <a:cs typeface="Arial Narrow"/>
                <a:sym typeface="Arial Narrow"/>
              </a:rPr>
              <a:t>oswa</a:t>
            </a:r>
            <a:r>
              <a:rPr lang="es-MX" dirty="0">
                <a:latin typeface="Arial Narrow"/>
                <a:ea typeface="Arial Narrow"/>
                <a:cs typeface="Arial Narrow"/>
                <a:sym typeface="Arial Narrow"/>
              </a:rPr>
              <a:t> Facebook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plis </a:t>
            </a:r>
            <a:r>
              <a:rPr lang="es-MX" dirty="0" err="1">
                <a:latin typeface="Arial Narrow"/>
                <a:ea typeface="Arial Narrow"/>
                <a:cs typeface="Arial Narrow"/>
                <a:sym typeface="Arial Narrow"/>
              </a:rPr>
              <a:t>opòtinite</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pou</a:t>
            </a:r>
            <a:r>
              <a:rPr lang="es-MX" dirty="0">
                <a:latin typeface="Arial Narrow"/>
                <a:ea typeface="Arial Narrow"/>
                <a:cs typeface="Arial Narrow"/>
                <a:sym typeface="Arial Narrow"/>
              </a:rPr>
              <a:t> </a:t>
            </a:r>
            <a:r>
              <a:rPr lang="es-MX" dirty="0" err="1">
                <a:latin typeface="Arial Narrow"/>
                <a:ea typeface="Arial Narrow"/>
                <a:cs typeface="Arial Narrow"/>
                <a:sym typeface="Arial Narrow"/>
              </a:rPr>
              <a:t>opòtinite</a:t>
            </a:r>
            <a:r>
              <a:rPr lang="es-MX" dirty="0">
                <a:latin typeface="Arial Narrow"/>
                <a:ea typeface="Arial Narrow"/>
                <a:cs typeface="Arial Narrow"/>
                <a:sym typeface="Arial Narrow"/>
              </a:rPr>
              <a:t>.</a:t>
            </a:r>
            <a:endParaRPr lang="es-MX" noProof="0" dirty="0"/>
          </a:p>
        </p:txBody>
      </p:sp>
      <p:sp>
        <p:nvSpPr>
          <p:cNvPr id="172" name="Google Shape;172;p15"/>
          <p:cNvSpPr txBox="1"/>
          <p:nvPr/>
        </p:nvSpPr>
        <p:spPr>
          <a:xfrm>
            <a:off x="152400" y="6330915"/>
            <a:ext cx="45764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FY2</a:t>
            </a:r>
            <a:r>
              <a:rPr lang="en-US" sz="1800">
                <a:solidFill>
                  <a:schemeClr val="lt1"/>
                </a:solidFill>
                <a:latin typeface="Gill Sans"/>
                <a:ea typeface="Gill Sans"/>
                <a:cs typeface="Gill Sans"/>
                <a:sym typeface="Gill Sans"/>
              </a:rPr>
              <a:t>5</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6AC2B08-9AD8-B050-F573-FC5D4B8DB4F9}"/>
              </a:ext>
            </a:extLst>
          </p:cNvPr>
          <p:cNvSpPr txBox="1"/>
          <p:nvPr/>
        </p:nvSpPr>
        <p:spPr>
          <a:xfrm>
            <a:off x="228601" y="6404067"/>
            <a:ext cx="4572000"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en-US" dirty="0">
                <a:latin typeface="Gill Sans"/>
                <a:ea typeface="Gill Sans"/>
                <a:cs typeface="Gill Sans"/>
                <a:sym typeface="Gill Sans"/>
              </a:rPr>
              <a:t>FY25</a:t>
            </a:r>
            <a:endParaRPr lang="en-US" sz="1400" b="0" i="0" u="none" strike="noStrike" cap="none" dirty="0">
              <a:solidFill>
                <a:srgbClr val="000000"/>
              </a:solidFill>
              <a:latin typeface="Arial"/>
              <a:ea typeface="Arial"/>
              <a:cs typeface="Arial"/>
              <a:sym typeface="Arial"/>
            </a:endParaRPr>
          </a:p>
        </p:txBody>
      </p:sp>
      <p:pic>
        <p:nvPicPr>
          <p:cNvPr id="11" name="Audio 10">
            <a:hlinkClick r:id="" action="ppaction://media"/>
            <a:extLst>
              <a:ext uri="{FF2B5EF4-FFF2-40B4-BE49-F238E27FC236}">
                <a16:creationId xmlns:a16="http://schemas.microsoft.com/office/drawing/2014/main" id="{28DFF54D-05F2-B28A-CDB7-F79733F477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cSld>
  <p:clrMapOvr>
    <a:masterClrMapping/>
  </p:clrMapOvr>
  <p:transition advTm="3060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211ae18-070f-465b-ac3c-89ed7b214ff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5AA2D951581345A6A23FD262684BCA" ma:contentTypeVersion="18" ma:contentTypeDescription="Create a new document." ma:contentTypeScope="" ma:versionID="8b800eff43209d4bc1998b0d527afea7">
  <xsd:schema xmlns:xsd="http://www.w3.org/2001/XMLSchema" xmlns:xs="http://www.w3.org/2001/XMLSchema" xmlns:p="http://schemas.microsoft.com/office/2006/metadata/properties" xmlns:ns3="1211ae18-070f-465b-ac3c-89ed7b214ffc" xmlns:ns4="0e629c08-c5e8-430b-95e8-2c7212d1cf17" targetNamespace="http://schemas.microsoft.com/office/2006/metadata/properties" ma:root="true" ma:fieldsID="66e9a35f1e916db6707990fda97e3c74" ns3:_="" ns4:_="">
    <xsd:import namespace="1211ae18-070f-465b-ac3c-89ed7b214ffc"/>
    <xsd:import namespace="0e629c08-c5e8-430b-95e8-2c7212d1cf1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11ae18-070f-465b-ac3c-89ed7b214ff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629c08-c5e8-430b-95e8-2c7212d1cf1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F3CD4C-D060-442E-BF37-8EFDDB4EF695}">
  <ds:schemaRefs>
    <ds:schemaRef ds:uri="http://schemas.microsoft.com/sharepoint/v3/contenttype/forms"/>
  </ds:schemaRefs>
</ds:datastoreItem>
</file>

<file path=customXml/itemProps2.xml><?xml version="1.0" encoding="utf-8"?>
<ds:datastoreItem xmlns:ds="http://schemas.openxmlformats.org/officeDocument/2006/customXml" ds:itemID="{0C2492EB-225B-4B89-81C6-993EA077F385}">
  <ds:schemaRefs>
    <ds:schemaRef ds:uri="1211ae18-070f-465b-ac3c-89ed7b214ffc"/>
    <ds:schemaRef ds:uri="http://purl.org/dc/terms/"/>
    <ds:schemaRef ds:uri="http://schemas.openxmlformats.org/package/2006/metadata/core-properties"/>
    <ds:schemaRef ds:uri="0e629c08-c5e8-430b-95e8-2c7212d1cf17"/>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82A17A8-472E-4FBC-B2E6-DDFE8E3F2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11ae18-070f-465b-ac3c-89ed7b214ffc"/>
    <ds:schemaRef ds:uri="0e629c08-c5e8-430b-95e8-2c7212d1cf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1444</TotalTime>
  <Words>1868</Words>
  <Application>Microsoft Office PowerPoint</Application>
  <PresentationFormat>On-screen Show (4:3)</PresentationFormat>
  <Paragraphs>77</Paragraphs>
  <Slides>16</Slides>
  <Notes>16</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Rockwell Condensed</vt:lpstr>
      <vt:lpstr>Franklin Gothic</vt:lpstr>
      <vt:lpstr>Gill Sans</vt:lpstr>
      <vt:lpstr>Rockwell</vt:lpstr>
      <vt:lpstr>Calibri</vt:lpstr>
      <vt:lpstr>Wingdings</vt:lpstr>
      <vt:lpstr>Tahoma</vt:lpstr>
      <vt:lpstr>Noto Sans Symbols</vt:lpstr>
      <vt:lpstr>Arial</vt:lpstr>
      <vt:lpstr>Poppins</vt:lpstr>
      <vt:lpstr>Arial Narrow</vt:lpstr>
      <vt:lpstr>Wood Type</vt:lpstr>
      <vt:lpstr>2024-25 I REYINYON ANYÈL</vt:lpstr>
      <vt:lpstr>KI MWEN YE?</vt:lpstr>
      <vt:lpstr>KI MOUN KI DESIDE KIJAN YO ITILIZE LAJAN?</vt:lpstr>
      <vt:lpstr>Kouman mwen jwenn lajan pou ede lekòl nou an ane sa a?</vt:lpstr>
      <vt:lpstr>REZILTA EVALYASYON 2023-24</vt:lpstr>
      <vt:lpstr>PLAN AMELYORASYON LEKÒL 2024-25 (SIP) (SIP) OBJEKTIF</vt:lpstr>
      <vt:lpstr>ESTANDA EDIKASYONÈL Florid yo</vt:lpstr>
      <vt:lpstr>EVALYASYON LEKÒL 2024-25</vt:lpstr>
      <vt:lpstr>REZILTA SONDAJ PARAN YO</vt:lpstr>
      <vt:lpstr>PLAN ANGAJMAN PARAN ak fanmi (PFEP)</vt:lpstr>
      <vt:lpstr>KONTRA PARAN AK PARAN</vt:lpstr>
      <vt:lpstr>KONTRA PARAN 2024-25 PARAN</vt:lpstr>
      <vt:lpstr>Paran yo dwa-a-konnen</vt:lpstr>
      <vt:lpstr>KONSÈY POU SIKSÈ:</vt:lpstr>
      <vt:lpstr>FASON POU RETE ENFÒME</vt:lpstr>
      <vt:lpstr>ANVAN OU KITE!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Terry Pitchford</dc:creator>
  <cp:lastModifiedBy>Arnold.Megan@Turner Elementary</cp:lastModifiedBy>
  <cp:revision>3</cp:revision>
  <cp:lastPrinted>2024-07-30T18:18:15Z</cp:lastPrinted>
  <dcterms:modified xsi:type="dcterms:W3CDTF">2024-09-29T15:46:05Z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0x010100F65AA2D951581345A6A23FD262684BCA</vt:lpwstr>
  </property>
</Properties>
</file>